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66" r:id="rId2"/>
    <p:sldId id="257" r:id="rId3"/>
    <p:sldId id="261" r:id="rId4"/>
    <p:sldId id="267" r:id="rId5"/>
    <p:sldId id="259" r:id="rId6"/>
    <p:sldId id="258" r:id="rId7"/>
    <p:sldId id="260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7" autoAdjust="0"/>
    <p:restoredTop sz="94660"/>
  </p:normalViewPr>
  <p:slideViewPr>
    <p:cSldViewPr snapToGrid="0">
      <p:cViewPr varScale="1">
        <p:scale>
          <a:sx n="81" d="100"/>
          <a:sy n="81" d="100"/>
        </p:scale>
        <p:origin x="51" y="5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E5288B-841C-40A7-8C31-E27A1BEFD25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1A9BFB-9FF4-473C-A917-93D6F8211229}">
      <dgm:prSet phldrT="[Text]"/>
      <dgm:spPr/>
      <dgm:t>
        <a:bodyPr/>
        <a:lstStyle/>
        <a:p>
          <a:r>
            <a:rPr lang="en-US" dirty="0"/>
            <a:t>RT Dashboards</a:t>
          </a:r>
        </a:p>
      </dgm:t>
    </dgm:pt>
    <dgm:pt modelId="{13190B1A-42E6-40D5-AD10-68104C54669D}" type="parTrans" cxnId="{E1109154-D7B8-40B4-9377-D5C447CEB0A3}">
      <dgm:prSet/>
      <dgm:spPr/>
      <dgm:t>
        <a:bodyPr/>
        <a:lstStyle/>
        <a:p>
          <a:endParaRPr lang="en-US"/>
        </a:p>
      </dgm:t>
    </dgm:pt>
    <dgm:pt modelId="{43776677-D799-4B9F-90C4-A8410AF77CB4}" type="sibTrans" cxnId="{E1109154-D7B8-40B4-9377-D5C447CEB0A3}">
      <dgm:prSet/>
      <dgm:spPr/>
      <dgm:t>
        <a:bodyPr/>
        <a:lstStyle/>
        <a:p>
          <a:endParaRPr lang="en-US"/>
        </a:p>
      </dgm:t>
    </dgm:pt>
    <dgm:pt modelId="{0255AEB6-6C64-4E5F-B084-35A95D12DAD1}">
      <dgm:prSet phldrT="[Text]"/>
      <dgm:spPr/>
      <dgm:t>
        <a:bodyPr/>
        <a:lstStyle/>
        <a:p>
          <a:r>
            <a:rPr lang="en-US" dirty="0"/>
            <a:t>Custom Visuals using Nodejs and D3</a:t>
          </a:r>
        </a:p>
      </dgm:t>
    </dgm:pt>
    <dgm:pt modelId="{E2132A28-3BEA-4970-8108-F370A4A12897}" type="parTrans" cxnId="{5C3858B8-6DFB-49C4-9DB6-9DEA4A9EF208}">
      <dgm:prSet/>
      <dgm:spPr/>
      <dgm:t>
        <a:bodyPr/>
        <a:lstStyle/>
        <a:p>
          <a:endParaRPr lang="en-US"/>
        </a:p>
      </dgm:t>
    </dgm:pt>
    <dgm:pt modelId="{19690DBA-6DF4-4E1F-AF5A-085A99A210ED}" type="sibTrans" cxnId="{5C3858B8-6DFB-49C4-9DB6-9DEA4A9EF208}">
      <dgm:prSet/>
      <dgm:spPr/>
      <dgm:t>
        <a:bodyPr/>
        <a:lstStyle/>
        <a:p>
          <a:endParaRPr lang="en-US"/>
        </a:p>
      </dgm:t>
    </dgm:pt>
    <dgm:pt modelId="{897849B5-C1DA-48C3-A40C-A28325AB836A}">
      <dgm:prSet phldrT="[Text]"/>
      <dgm:spPr/>
      <dgm:t>
        <a:bodyPr/>
        <a:lstStyle/>
        <a:p>
          <a:r>
            <a:rPr lang="en-US" dirty="0"/>
            <a:t>Convert Insights into Actions using Power Apps and Flow</a:t>
          </a:r>
        </a:p>
      </dgm:t>
    </dgm:pt>
    <dgm:pt modelId="{C70AD020-3E31-4B91-82BB-D26B0FC0CC8F}" type="parTrans" cxnId="{A63EFC0F-CFB0-473E-8B48-097FB8B10A36}">
      <dgm:prSet/>
      <dgm:spPr/>
      <dgm:t>
        <a:bodyPr/>
        <a:lstStyle/>
        <a:p>
          <a:endParaRPr lang="en-US"/>
        </a:p>
      </dgm:t>
    </dgm:pt>
    <dgm:pt modelId="{01022184-4ED5-4CB4-9AD9-0FBABFDC3F72}" type="sibTrans" cxnId="{A63EFC0F-CFB0-473E-8B48-097FB8B10A36}">
      <dgm:prSet/>
      <dgm:spPr/>
      <dgm:t>
        <a:bodyPr/>
        <a:lstStyle/>
        <a:p>
          <a:endParaRPr lang="en-US"/>
        </a:p>
      </dgm:t>
    </dgm:pt>
    <dgm:pt modelId="{C7205C39-CC6D-4D6C-A0CC-F1A8F62C747D}">
      <dgm:prSet phldrT="[Text]"/>
      <dgm:spPr/>
      <dgm:t>
        <a:bodyPr/>
        <a:lstStyle/>
        <a:p>
          <a:r>
            <a:rPr lang="en-US" dirty="0"/>
            <a:t>Deep integration with Excel or any business application</a:t>
          </a:r>
        </a:p>
      </dgm:t>
    </dgm:pt>
    <dgm:pt modelId="{D2B32124-BE0B-48F4-85D8-FBA4B2EE1514}" type="parTrans" cxnId="{53510511-62B7-4002-9C6B-75272561B767}">
      <dgm:prSet/>
      <dgm:spPr/>
      <dgm:t>
        <a:bodyPr/>
        <a:lstStyle/>
        <a:p>
          <a:endParaRPr lang="en-US"/>
        </a:p>
      </dgm:t>
    </dgm:pt>
    <dgm:pt modelId="{C25C4FD7-82A0-4605-A3BC-C56D7165B477}" type="sibTrans" cxnId="{53510511-62B7-4002-9C6B-75272561B767}">
      <dgm:prSet/>
      <dgm:spPr/>
      <dgm:t>
        <a:bodyPr/>
        <a:lstStyle/>
        <a:p>
          <a:endParaRPr lang="en-US"/>
        </a:p>
      </dgm:t>
    </dgm:pt>
    <dgm:pt modelId="{38B6ECBD-D5E2-4086-B49A-0C41F36A79B7}">
      <dgm:prSet phldrT="[Text]"/>
      <dgm:spPr/>
      <dgm:t>
        <a:bodyPr/>
        <a:lstStyle/>
        <a:p>
          <a:r>
            <a:rPr lang="en-US" dirty="0"/>
            <a:t>Natural language capabilities</a:t>
          </a:r>
        </a:p>
      </dgm:t>
    </dgm:pt>
    <dgm:pt modelId="{2C8CB478-E54C-463A-9A74-5F12155634F1}" type="parTrans" cxnId="{2562C7F0-1D6B-469C-9FFD-F1CC50030020}">
      <dgm:prSet/>
      <dgm:spPr/>
      <dgm:t>
        <a:bodyPr/>
        <a:lstStyle/>
        <a:p>
          <a:endParaRPr lang="en-US"/>
        </a:p>
      </dgm:t>
    </dgm:pt>
    <dgm:pt modelId="{967CA9C8-4E72-47D7-9A4C-33EA14541372}" type="sibTrans" cxnId="{2562C7F0-1D6B-469C-9FFD-F1CC50030020}">
      <dgm:prSet/>
      <dgm:spPr/>
      <dgm:t>
        <a:bodyPr/>
        <a:lstStyle/>
        <a:p>
          <a:endParaRPr lang="en-US"/>
        </a:p>
      </dgm:t>
    </dgm:pt>
    <dgm:pt modelId="{1C48B063-07B7-42A0-9C09-BF0B98CDA7C8}" type="pres">
      <dgm:prSet presAssocID="{76E5288B-841C-40A7-8C31-E27A1BEFD259}" presName="linear" presStyleCnt="0">
        <dgm:presLayoutVars>
          <dgm:dir/>
          <dgm:animLvl val="lvl"/>
          <dgm:resizeHandles val="exact"/>
        </dgm:presLayoutVars>
      </dgm:prSet>
      <dgm:spPr/>
    </dgm:pt>
    <dgm:pt modelId="{8687448B-645B-45ED-9039-D4C1F1D48D86}" type="pres">
      <dgm:prSet presAssocID="{EF1A9BFB-9FF4-473C-A917-93D6F8211229}" presName="parentLin" presStyleCnt="0"/>
      <dgm:spPr/>
    </dgm:pt>
    <dgm:pt modelId="{EC69B8A0-CF8A-4381-A44D-623D3E994C93}" type="pres">
      <dgm:prSet presAssocID="{EF1A9BFB-9FF4-473C-A917-93D6F8211229}" presName="parentLeftMargin" presStyleLbl="node1" presStyleIdx="0" presStyleCnt="5"/>
      <dgm:spPr/>
    </dgm:pt>
    <dgm:pt modelId="{DF2D0C40-E56C-4849-B9D5-B46C04245B45}" type="pres">
      <dgm:prSet presAssocID="{EF1A9BFB-9FF4-473C-A917-93D6F821122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9128031-D400-44DD-B1D4-EE33882AD97E}" type="pres">
      <dgm:prSet presAssocID="{EF1A9BFB-9FF4-473C-A917-93D6F8211229}" presName="negativeSpace" presStyleCnt="0"/>
      <dgm:spPr/>
    </dgm:pt>
    <dgm:pt modelId="{52FEBBDB-26DC-47A9-82D5-0F08F7B14BE7}" type="pres">
      <dgm:prSet presAssocID="{EF1A9BFB-9FF4-473C-A917-93D6F8211229}" presName="childText" presStyleLbl="conFgAcc1" presStyleIdx="0" presStyleCnt="5">
        <dgm:presLayoutVars>
          <dgm:bulletEnabled val="1"/>
        </dgm:presLayoutVars>
      </dgm:prSet>
      <dgm:spPr/>
    </dgm:pt>
    <dgm:pt modelId="{5F1E98D6-1AA5-48B9-8A7E-12B296EB910C}" type="pres">
      <dgm:prSet presAssocID="{43776677-D799-4B9F-90C4-A8410AF77CB4}" presName="spaceBetweenRectangles" presStyleCnt="0"/>
      <dgm:spPr/>
    </dgm:pt>
    <dgm:pt modelId="{8942D1BA-9A51-43E7-AAB8-26F874D25E9A}" type="pres">
      <dgm:prSet presAssocID="{C7205C39-CC6D-4D6C-A0CC-F1A8F62C747D}" presName="parentLin" presStyleCnt="0"/>
      <dgm:spPr/>
    </dgm:pt>
    <dgm:pt modelId="{18823E7F-9A61-48A2-8E92-AAD802488A33}" type="pres">
      <dgm:prSet presAssocID="{C7205C39-CC6D-4D6C-A0CC-F1A8F62C747D}" presName="parentLeftMargin" presStyleLbl="node1" presStyleIdx="0" presStyleCnt="5"/>
      <dgm:spPr/>
    </dgm:pt>
    <dgm:pt modelId="{8EFC89B9-E38E-42EF-9863-D50AD2DE1F9E}" type="pres">
      <dgm:prSet presAssocID="{C7205C39-CC6D-4D6C-A0CC-F1A8F62C747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0884916-CF8F-4CA4-981A-D5A2249B81F7}" type="pres">
      <dgm:prSet presAssocID="{C7205C39-CC6D-4D6C-A0CC-F1A8F62C747D}" presName="negativeSpace" presStyleCnt="0"/>
      <dgm:spPr/>
    </dgm:pt>
    <dgm:pt modelId="{17C938D8-9D04-4576-BB46-0C86E00D3337}" type="pres">
      <dgm:prSet presAssocID="{C7205C39-CC6D-4D6C-A0CC-F1A8F62C747D}" presName="childText" presStyleLbl="conFgAcc1" presStyleIdx="1" presStyleCnt="5">
        <dgm:presLayoutVars>
          <dgm:bulletEnabled val="1"/>
        </dgm:presLayoutVars>
      </dgm:prSet>
      <dgm:spPr/>
    </dgm:pt>
    <dgm:pt modelId="{BF20A76B-95CB-4C98-8AA2-947BB0D06AE9}" type="pres">
      <dgm:prSet presAssocID="{C25C4FD7-82A0-4605-A3BC-C56D7165B477}" presName="spaceBetweenRectangles" presStyleCnt="0"/>
      <dgm:spPr/>
    </dgm:pt>
    <dgm:pt modelId="{6D934698-F182-4A01-9C9C-22B12D2AF40E}" type="pres">
      <dgm:prSet presAssocID="{38B6ECBD-D5E2-4086-B49A-0C41F36A79B7}" presName="parentLin" presStyleCnt="0"/>
      <dgm:spPr/>
    </dgm:pt>
    <dgm:pt modelId="{22D072F0-194A-4CF2-877B-8850730059EB}" type="pres">
      <dgm:prSet presAssocID="{38B6ECBD-D5E2-4086-B49A-0C41F36A79B7}" presName="parentLeftMargin" presStyleLbl="node1" presStyleIdx="1" presStyleCnt="5"/>
      <dgm:spPr/>
    </dgm:pt>
    <dgm:pt modelId="{8F529F6A-4578-4486-9D86-6C6EF19DC37A}" type="pres">
      <dgm:prSet presAssocID="{38B6ECBD-D5E2-4086-B49A-0C41F36A79B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5430F03-EE94-4D34-AEC1-4291BD55A594}" type="pres">
      <dgm:prSet presAssocID="{38B6ECBD-D5E2-4086-B49A-0C41F36A79B7}" presName="negativeSpace" presStyleCnt="0"/>
      <dgm:spPr/>
    </dgm:pt>
    <dgm:pt modelId="{E59E7227-3219-48C5-8881-ADA3F1F44580}" type="pres">
      <dgm:prSet presAssocID="{38B6ECBD-D5E2-4086-B49A-0C41F36A79B7}" presName="childText" presStyleLbl="conFgAcc1" presStyleIdx="2" presStyleCnt="5">
        <dgm:presLayoutVars>
          <dgm:bulletEnabled val="1"/>
        </dgm:presLayoutVars>
      </dgm:prSet>
      <dgm:spPr/>
    </dgm:pt>
    <dgm:pt modelId="{079B987C-D67C-4F47-A715-4D1D39950582}" type="pres">
      <dgm:prSet presAssocID="{967CA9C8-4E72-47D7-9A4C-33EA14541372}" presName="spaceBetweenRectangles" presStyleCnt="0"/>
      <dgm:spPr/>
    </dgm:pt>
    <dgm:pt modelId="{6C8AA5A4-C89B-4423-83BA-0A517ED926F9}" type="pres">
      <dgm:prSet presAssocID="{0255AEB6-6C64-4E5F-B084-35A95D12DAD1}" presName="parentLin" presStyleCnt="0"/>
      <dgm:spPr/>
    </dgm:pt>
    <dgm:pt modelId="{8B3B177A-F506-42B0-96D5-612E5BE6A27C}" type="pres">
      <dgm:prSet presAssocID="{0255AEB6-6C64-4E5F-B084-35A95D12DAD1}" presName="parentLeftMargin" presStyleLbl="node1" presStyleIdx="2" presStyleCnt="5"/>
      <dgm:spPr/>
    </dgm:pt>
    <dgm:pt modelId="{94D34E66-7171-4651-A55D-16D35DBA2743}" type="pres">
      <dgm:prSet presAssocID="{0255AEB6-6C64-4E5F-B084-35A95D12DAD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D56E883-EC27-4EDD-BFAF-D36478BCBF75}" type="pres">
      <dgm:prSet presAssocID="{0255AEB6-6C64-4E5F-B084-35A95D12DAD1}" presName="negativeSpace" presStyleCnt="0"/>
      <dgm:spPr/>
    </dgm:pt>
    <dgm:pt modelId="{B60EBF81-A1EF-4A4B-8165-A12393DABB1B}" type="pres">
      <dgm:prSet presAssocID="{0255AEB6-6C64-4E5F-B084-35A95D12DAD1}" presName="childText" presStyleLbl="conFgAcc1" presStyleIdx="3" presStyleCnt="5">
        <dgm:presLayoutVars>
          <dgm:bulletEnabled val="1"/>
        </dgm:presLayoutVars>
      </dgm:prSet>
      <dgm:spPr/>
    </dgm:pt>
    <dgm:pt modelId="{ECCFE777-EA78-47F4-951B-87CE6152F860}" type="pres">
      <dgm:prSet presAssocID="{19690DBA-6DF4-4E1F-AF5A-085A99A210ED}" presName="spaceBetweenRectangles" presStyleCnt="0"/>
      <dgm:spPr/>
    </dgm:pt>
    <dgm:pt modelId="{3D8AC5F1-9742-48DD-A958-4CEAA03F173C}" type="pres">
      <dgm:prSet presAssocID="{897849B5-C1DA-48C3-A40C-A28325AB836A}" presName="parentLin" presStyleCnt="0"/>
      <dgm:spPr/>
    </dgm:pt>
    <dgm:pt modelId="{6921D736-AC91-42E7-AF50-F11559F289E1}" type="pres">
      <dgm:prSet presAssocID="{897849B5-C1DA-48C3-A40C-A28325AB836A}" presName="parentLeftMargin" presStyleLbl="node1" presStyleIdx="3" presStyleCnt="5"/>
      <dgm:spPr/>
    </dgm:pt>
    <dgm:pt modelId="{75F4B87D-47BA-4565-B8D4-3433BB97B2C9}" type="pres">
      <dgm:prSet presAssocID="{897849B5-C1DA-48C3-A40C-A28325AB836A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A824C773-429C-468F-A3E6-82845A1A19DE}" type="pres">
      <dgm:prSet presAssocID="{897849B5-C1DA-48C3-A40C-A28325AB836A}" presName="negativeSpace" presStyleCnt="0"/>
      <dgm:spPr/>
    </dgm:pt>
    <dgm:pt modelId="{F6AA846F-E464-4043-A774-65AF1C723118}" type="pres">
      <dgm:prSet presAssocID="{897849B5-C1DA-48C3-A40C-A28325AB836A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A63EFC0F-CFB0-473E-8B48-097FB8B10A36}" srcId="{76E5288B-841C-40A7-8C31-E27A1BEFD259}" destId="{897849B5-C1DA-48C3-A40C-A28325AB836A}" srcOrd="4" destOrd="0" parTransId="{C70AD020-3E31-4B91-82BB-D26B0FC0CC8F}" sibTransId="{01022184-4ED5-4CB4-9AD9-0FBABFDC3F72}"/>
    <dgm:cxn modelId="{53510511-62B7-4002-9C6B-75272561B767}" srcId="{76E5288B-841C-40A7-8C31-E27A1BEFD259}" destId="{C7205C39-CC6D-4D6C-A0CC-F1A8F62C747D}" srcOrd="1" destOrd="0" parTransId="{D2B32124-BE0B-48F4-85D8-FBA4B2EE1514}" sibTransId="{C25C4FD7-82A0-4605-A3BC-C56D7165B477}"/>
    <dgm:cxn modelId="{BF032F36-2DE4-4370-A686-D6A944161A64}" type="presOf" srcId="{897849B5-C1DA-48C3-A40C-A28325AB836A}" destId="{75F4B87D-47BA-4565-B8D4-3433BB97B2C9}" srcOrd="1" destOrd="0" presId="urn:microsoft.com/office/officeart/2005/8/layout/list1"/>
    <dgm:cxn modelId="{85ED2139-F2E5-4336-84E7-80E468A9BF45}" type="presOf" srcId="{C7205C39-CC6D-4D6C-A0CC-F1A8F62C747D}" destId="{8EFC89B9-E38E-42EF-9863-D50AD2DE1F9E}" srcOrd="1" destOrd="0" presId="urn:microsoft.com/office/officeart/2005/8/layout/list1"/>
    <dgm:cxn modelId="{E1109154-D7B8-40B4-9377-D5C447CEB0A3}" srcId="{76E5288B-841C-40A7-8C31-E27A1BEFD259}" destId="{EF1A9BFB-9FF4-473C-A917-93D6F8211229}" srcOrd="0" destOrd="0" parTransId="{13190B1A-42E6-40D5-AD10-68104C54669D}" sibTransId="{43776677-D799-4B9F-90C4-A8410AF77CB4}"/>
    <dgm:cxn modelId="{3D3CF877-7E34-4D5C-83A0-8EA4964331CD}" type="presOf" srcId="{EF1A9BFB-9FF4-473C-A917-93D6F8211229}" destId="{DF2D0C40-E56C-4849-B9D5-B46C04245B45}" srcOrd="1" destOrd="0" presId="urn:microsoft.com/office/officeart/2005/8/layout/list1"/>
    <dgm:cxn modelId="{23382C7A-6AFD-44DC-9DB4-399E5C727537}" type="presOf" srcId="{C7205C39-CC6D-4D6C-A0CC-F1A8F62C747D}" destId="{18823E7F-9A61-48A2-8E92-AAD802488A33}" srcOrd="0" destOrd="0" presId="urn:microsoft.com/office/officeart/2005/8/layout/list1"/>
    <dgm:cxn modelId="{8FF82092-6321-4E12-B741-892D42AC0422}" type="presOf" srcId="{897849B5-C1DA-48C3-A40C-A28325AB836A}" destId="{6921D736-AC91-42E7-AF50-F11559F289E1}" srcOrd="0" destOrd="0" presId="urn:microsoft.com/office/officeart/2005/8/layout/list1"/>
    <dgm:cxn modelId="{CF7A35A5-77B9-4778-A367-AB26EFFC07B7}" type="presOf" srcId="{EF1A9BFB-9FF4-473C-A917-93D6F8211229}" destId="{EC69B8A0-CF8A-4381-A44D-623D3E994C93}" srcOrd="0" destOrd="0" presId="urn:microsoft.com/office/officeart/2005/8/layout/list1"/>
    <dgm:cxn modelId="{5C3858B8-6DFB-49C4-9DB6-9DEA4A9EF208}" srcId="{76E5288B-841C-40A7-8C31-E27A1BEFD259}" destId="{0255AEB6-6C64-4E5F-B084-35A95D12DAD1}" srcOrd="3" destOrd="0" parTransId="{E2132A28-3BEA-4970-8108-F370A4A12897}" sibTransId="{19690DBA-6DF4-4E1F-AF5A-085A99A210ED}"/>
    <dgm:cxn modelId="{59BF85C0-1F32-4066-B0C2-B62108DBF339}" type="presOf" srcId="{76E5288B-841C-40A7-8C31-E27A1BEFD259}" destId="{1C48B063-07B7-42A0-9C09-BF0B98CDA7C8}" srcOrd="0" destOrd="0" presId="urn:microsoft.com/office/officeart/2005/8/layout/list1"/>
    <dgm:cxn modelId="{6483BDC2-01E0-465A-92A9-5C98590233A7}" type="presOf" srcId="{0255AEB6-6C64-4E5F-B084-35A95D12DAD1}" destId="{94D34E66-7171-4651-A55D-16D35DBA2743}" srcOrd="1" destOrd="0" presId="urn:microsoft.com/office/officeart/2005/8/layout/list1"/>
    <dgm:cxn modelId="{CF8FE3C5-5287-4FF5-A9CD-8739A1FB6FB9}" type="presOf" srcId="{0255AEB6-6C64-4E5F-B084-35A95D12DAD1}" destId="{8B3B177A-F506-42B0-96D5-612E5BE6A27C}" srcOrd="0" destOrd="0" presId="urn:microsoft.com/office/officeart/2005/8/layout/list1"/>
    <dgm:cxn modelId="{F5BDC5ED-82E1-40D0-AFE1-8E94089997C3}" type="presOf" srcId="{38B6ECBD-D5E2-4086-B49A-0C41F36A79B7}" destId="{8F529F6A-4578-4486-9D86-6C6EF19DC37A}" srcOrd="1" destOrd="0" presId="urn:microsoft.com/office/officeart/2005/8/layout/list1"/>
    <dgm:cxn modelId="{E12275F0-A252-47BA-B5B1-73B5451B3EA8}" type="presOf" srcId="{38B6ECBD-D5E2-4086-B49A-0C41F36A79B7}" destId="{22D072F0-194A-4CF2-877B-8850730059EB}" srcOrd="0" destOrd="0" presId="urn:microsoft.com/office/officeart/2005/8/layout/list1"/>
    <dgm:cxn modelId="{2562C7F0-1D6B-469C-9FFD-F1CC50030020}" srcId="{76E5288B-841C-40A7-8C31-E27A1BEFD259}" destId="{38B6ECBD-D5E2-4086-B49A-0C41F36A79B7}" srcOrd="2" destOrd="0" parTransId="{2C8CB478-E54C-463A-9A74-5F12155634F1}" sibTransId="{967CA9C8-4E72-47D7-9A4C-33EA14541372}"/>
    <dgm:cxn modelId="{65B0E65C-B971-4F05-9E02-58890DAAF275}" type="presParOf" srcId="{1C48B063-07B7-42A0-9C09-BF0B98CDA7C8}" destId="{8687448B-645B-45ED-9039-D4C1F1D48D86}" srcOrd="0" destOrd="0" presId="urn:microsoft.com/office/officeart/2005/8/layout/list1"/>
    <dgm:cxn modelId="{960D5EC9-7433-43C1-AA63-EBF169D9441C}" type="presParOf" srcId="{8687448B-645B-45ED-9039-D4C1F1D48D86}" destId="{EC69B8A0-CF8A-4381-A44D-623D3E994C93}" srcOrd="0" destOrd="0" presId="urn:microsoft.com/office/officeart/2005/8/layout/list1"/>
    <dgm:cxn modelId="{2A30D733-77DF-4A68-AE97-660A817E2CE4}" type="presParOf" srcId="{8687448B-645B-45ED-9039-D4C1F1D48D86}" destId="{DF2D0C40-E56C-4849-B9D5-B46C04245B45}" srcOrd="1" destOrd="0" presId="urn:microsoft.com/office/officeart/2005/8/layout/list1"/>
    <dgm:cxn modelId="{BA96D7A6-106F-4C90-9986-122F918F0552}" type="presParOf" srcId="{1C48B063-07B7-42A0-9C09-BF0B98CDA7C8}" destId="{B9128031-D400-44DD-B1D4-EE33882AD97E}" srcOrd="1" destOrd="0" presId="urn:microsoft.com/office/officeart/2005/8/layout/list1"/>
    <dgm:cxn modelId="{9A752F79-B521-4F6A-B2E5-623B3268017E}" type="presParOf" srcId="{1C48B063-07B7-42A0-9C09-BF0B98CDA7C8}" destId="{52FEBBDB-26DC-47A9-82D5-0F08F7B14BE7}" srcOrd="2" destOrd="0" presId="urn:microsoft.com/office/officeart/2005/8/layout/list1"/>
    <dgm:cxn modelId="{34F9E808-9FBD-495F-9856-A836C08D2BC9}" type="presParOf" srcId="{1C48B063-07B7-42A0-9C09-BF0B98CDA7C8}" destId="{5F1E98D6-1AA5-48B9-8A7E-12B296EB910C}" srcOrd="3" destOrd="0" presId="urn:microsoft.com/office/officeart/2005/8/layout/list1"/>
    <dgm:cxn modelId="{4D4AB889-9248-4327-ACD6-4739494BC987}" type="presParOf" srcId="{1C48B063-07B7-42A0-9C09-BF0B98CDA7C8}" destId="{8942D1BA-9A51-43E7-AAB8-26F874D25E9A}" srcOrd="4" destOrd="0" presId="urn:microsoft.com/office/officeart/2005/8/layout/list1"/>
    <dgm:cxn modelId="{E77ACE93-A091-403E-82CF-F24E8683E537}" type="presParOf" srcId="{8942D1BA-9A51-43E7-AAB8-26F874D25E9A}" destId="{18823E7F-9A61-48A2-8E92-AAD802488A33}" srcOrd="0" destOrd="0" presId="urn:microsoft.com/office/officeart/2005/8/layout/list1"/>
    <dgm:cxn modelId="{65AF6CFE-536B-498B-8B63-2CE9D4EED676}" type="presParOf" srcId="{8942D1BA-9A51-43E7-AAB8-26F874D25E9A}" destId="{8EFC89B9-E38E-42EF-9863-D50AD2DE1F9E}" srcOrd="1" destOrd="0" presId="urn:microsoft.com/office/officeart/2005/8/layout/list1"/>
    <dgm:cxn modelId="{3068C44C-9CA4-42B5-ACBE-BD32CE43D379}" type="presParOf" srcId="{1C48B063-07B7-42A0-9C09-BF0B98CDA7C8}" destId="{60884916-CF8F-4CA4-981A-D5A2249B81F7}" srcOrd="5" destOrd="0" presId="urn:microsoft.com/office/officeart/2005/8/layout/list1"/>
    <dgm:cxn modelId="{4483F074-B70A-4812-9546-7298D9123E6C}" type="presParOf" srcId="{1C48B063-07B7-42A0-9C09-BF0B98CDA7C8}" destId="{17C938D8-9D04-4576-BB46-0C86E00D3337}" srcOrd="6" destOrd="0" presId="urn:microsoft.com/office/officeart/2005/8/layout/list1"/>
    <dgm:cxn modelId="{7BF8AD12-08C0-4601-886A-0BF24519A22D}" type="presParOf" srcId="{1C48B063-07B7-42A0-9C09-BF0B98CDA7C8}" destId="{BF20A76B-95CB-4C98-8AA2-947BB0D06AE9}" srcOrd="7" destOrd="0" presId="urn:microsoft.com/office/officeart/2005/8/layout/list1"/>
    <dgm:cxn modelId="{B15B6E6C-B4BC-4C78-8053-7E0CFE55EE2A}" type="presParOf" srcId="{1C48B063-07B7-42A0-9C09-BF0B98CDA7C8}" destId="{6D934698-F182-4A01-9C9C-22B12D2AF40E}" srcOrd="8" destOrd="0" presId="urn:microsoft.com/office/officeart/2005/8/layout/list1"/>
    <dgm:cxn modelId="{D438424A-864D-4C29-8377-1D60C5793D23}" type="presParOf" srcId="{6D934698-F182-4A01-9C9C-22B12D2AF40E}" destId="{22D072F0-194A-4CF2-877B-8850730059EB}" srcOrd="0" destOrd="0" presId="urn:microsoft.com/office/officeart/2005/8/layout/list1"/>
    <dgm:cxn modelId="{BBB7FC88-499C-4B26-A124-108D1589E046}" type="presParOf" srcId="{6D934698-F182-4A01-9C9C-22B12D2AF40E}" destId="{8F529F6A-4578-4486-9D86-6C6EF19DC37A}" srcOrd="1" destOrd="0" presId="urn:microsoft.com/office/officeart/2005/8/layout/list1"/>
    <dgm:cxn modelId="{127C45EA-1E78-418F-912D-E2F8D3C5F1AF}" type="presParOf" srcId="{1C48B063-07B7-42A0-9C09-BF0B98CDA7C8}" destId="{25430F03-EE94-4D34-AEC1-4291BD55A594}" srcOrd="9" destOrd="0" presId="urn:microsoft.com/office/officeart/2005/8/layout/list1"/>
    <dgm:cxn modelId="{9665E607-25F4-482E-B202-FC0AC51C82ED}" type="presParOf" srcId="{1C48B063-07B7-42A0-9C09-BF0B98CDA7C8}" destId="{E59E7227-3219-48C5-8881-ADA3F1F44580}" srcOrd="10" destOrd="0" presId="urn:microsoft.com/office/officeart/2005/8/layout/list1"/>
    <dgm:cxn modelId="{DED5209E-91AD-4A66-8E84-3F5E4524C886}" type="presParOf" srcId="{1C48B063-07B7-42A0-9C09-BF0B98CDA7C8}" destId="{079B987C-D67C-4F47-A715-4D1D39950582}" srcOrd="11" destOrd="0" presId="urn:microsoft.com/office/officeart/2005/8/layout/list1"/>
    <dgm:cxn modelId="{05D5483A-39EF-4AAF-B0BD-BEE9BB40DFA7}" type="presParOf" srcId="{1C48B063-07B7-42A0-9C09-BF0B98CDA7C8}" destId="{6C8AA5A4-C89B-4423-83BA-0A517ED926F9}" srcOrd="12" destOrd="0" presId="urn:microsoft.com/office/officeart/2005/8/layout/list1"/>
    <dgm:cxn modelId="{07115155-E808-4FAA-A0D8-C9541D466240}" type="presParOf" srcId="{6C8AA5A4-C89B-4423-83BA-0A517ED926F9}" destId="{8B3B177A-F506-42B0-96D5-612E5BE6A27C}" srcOrd="0" destOrd="0" presId="urn:microsoft.com/office/officeart/2005/8/layout/list1"/>
    <dgm:cxn modelId="{6DF77950-AD1B-46C0-9134-C0F6D84E610E}" type="presParOf" srcId="{6C8AA5A4-C89B-4423-83BA-0A517ED926F9}" destId="{94D34E66-7171-4651-A55D-16D35DBA2743}" srcOrd="1" destOrd="0" presId="urn:microsoft.com/office/officeart/2005/8/layout/list1"/>
    <dgm:cxn modelId="{16B34688-6734-490F-AA6C-6EDD340C13A5}" type="presParOf" srcId="{1C48B063-07B7-42A0-9C09-BF0B98CDA7C8}" destId="{1D56E883-EC27-4EDD-BFAF-D36478BCBF75}" srcOrd="13" destOrd="0" presId="urn:microsoft.com/office/officeart/2005/8/layout/list1"/>
    <dgm:cxn modelId="{600077B1-6EBA-4F8B-AE76-A3B2E833C5E1}" type="presParOf" srcId="{1C48B063-07B7-42A0-9C09-BF0B98CDA7C8}" destId="{B60EBF81-A1EF-4A4B-8165-A12393DABB1B}" srcOrd="14" destOrd="0" presId="urn:microsoft.com/office/officeart/2005/8/layout/list1"/>
    <dgm:cxn modelId="{EA96AE56-3023-4EB5-8AA6-734A4FE20A5B}" type="presParOf" srcId="{1C48B063-07B7-42A0-9C09-BF0B98CDA7C8}" destId="{ECCFE777-EA78-47F4-951B-87CE6152F860}" srcOrd="15" destOrd="0" presId="urn:microsoft.com/office/officeart/2005/8/layout/list1"/>
    <dgm:cxn modelId="{1227623C-55C2-4E06-A9F4-6031F3D42F48}" type="presParOf" srcId="{1C48B063-07B7-42A0-9C09-BF0B98CDA7C8}" destId="{3D8AC5F1-9742-48DD-A958-4CEAA03F173C}" srcOrd="16" destOrd="0" presId="urn:microsoft.com/office/officeart/2005/8/layout/list1"/>
    <dgm:cxn modelId="{BD000D33-8572-41A0-AAA6-BF16AC42D622}" type="presParOf" srcId="{3D8AC5F1-9742-48DD-A958-4CEAA03F173C}" destId="{6921D736-AC91-42E7-AF50-F11559F289E1}" srcOrd="0" destOrd="0" presId="urn:microsoft.com/office/officeart/2005/8/layout/list1"/>
    <dgm:cxn modelId="{BD938F3F-EB0B-408F-92FA-C38BECFE70C7}" type="presParOf" srcId="{3D8AC5F1-9742-48DD-A958-4CEAA03F173C}" destId="{75F4B87D-47BA-4565-B8D4-3433BB97B2C9}" srcOrd="1" destOrd="0" presId="urn:microsoft.com/office/officeart/2005/8/layout/list1"/>
    <dgm:cxn modelId="{A8E81236-2A93-488A-A901-F599777DBF4C}" type="presParOf" srcId="{1C48B063-07B7-42A0-9C09-BF0B98CDA7C8}" destId="{A824C773-429C-468F-A3E6-82845A1A19DE}" srcOrd="17" destOrd="0" presId="urn:microsoft.com/office/officeart/2005/8/layout/list1"/>
    <dgm:cxn modelId="{64365BDF-504B-44EA-9635-BD18CA8DD3E0}" type="presParOf" srcId="{1C48B063-07B7-42A0-9C09-BF0B98CDA7C8}" destId="{F6AA846F-E464-4043-A774-65AF1C723118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DC4E9D-5BC9-42DF-B472-2C4FB2F65A1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F83807-4C17-453E-A36B-297C0B400CE3}">
      <dgm:prSet phldrT="[Text]"/>
      <dgm:spPr/>
      <dgm:t>
        <a:bodyPr/>
        <a:lstStyle/>
        <a:p>
          <a:r>
            <a:rPr lang="en-US" dirty="0"/>
            <a:t>2 new Quick Calcs: Percent of row total &amp; percent of column total</a:t>
          </a:r>
        </a:p>
      </dgm:t>
    </dgm:pt>
    <dgm:pt modelId="{2950AE86-96E7-42CD-8997-B7FA80431A50}" type="parTrans" cxnId="{2D032C34-208E-4A61-BDB5-B81FCCA67CCA}">
      <dgm:prSet/>
      <dgm:spPr/>
      <dgm:t>
        <a:bodyPr/>
        <a:lstStyle/>
        <a:p>
          <a:endParaRPr lang="en-US"/>
        </a:p>
      </dgm:t>
    </dgm:pt>
    <dgm:pt modelId="{1186FD4A-8111-4045-87C6-FFD6D623C2F3}" type="sibTrans" cxnId="{2D032C34-208E-4A61-BDB5-B81FCCA67CCA}">
      <dgm:prSet/>
      <dgm:spPr/>
      <dgm:t>
        <a:bodyPr/>
        <a:lstStyle/>
        <a:p>
          <a:endParaRPr lang="en-US"/>
        </a:p>
      </dgm:t>
    </dgm:pt>
    <dgm:pt modelId="{CDBE0CE7-4DA4-4866-B747-8C105721D997}">
      <dgm:prSet/>
      <dgm:spPr/>
      <dgm:t>
        <a:bodyPr/>
        <a:lstStyle/>
        <a:p>
          <a:r>
            <a:rPr lang="en-US" dirty="0"/>
            <a:t>Clustering is now generally available</a:t>
          </a:r>
        </a:p>
      </dgm:t>
    </dgm:pt>
    <dgm:pt modelId="{E62AA147-7B3A-4511-87BE-72FCCBBC69B1}" type="parTrans" cxnId="{23B0E12B-4BEF-4DC2-8762-B19A45B2B10B}">
      <dgm:prSet/>
      <dgm:spPr/>
      <dgm:t>
        <a:bodyPr/>
        <a:lstStyle/>
        <a:p>
          <a:endParaRPr lang="en-US"/>
        </a:p>
      </dgm:t>
    </dgm:pt>
    <dgm:pt modelId="{5EE571F7-399E-4B73-A44F-85A67DBADA96}" type="sibTrans" cxnId="{23B0E12B-4BEF-4DC2-8762-B19A45B2B10B}">
      <dgm:prSet/>
      <dgm:spPr/>
      <dgm:t>
        <a:bodyPr/>
        <a:lstStyle/>
        <a:p>
          <a:endParaRPr lang="en-US"/>
        </a:p>
      </dgm:t>
    </dgm:pt>
    <dgm:pt modelId="{3840C10E-5514-4FB8-B7D8-C365A2777B03}">
      <dgm:prSet/>
      <dgm:spPr>
        <a:solidFill>
          <a:schemeClr val="accent2"/>
        </a:solidFill>
      </dgm:spPr>
      <dgm:t>
        <a:bodyPr/>
        <a:lstStyle/>
        <a:p>
          <a:r>
            <a:rPr lang="en-US" dirty="0"/>
            <a:t>Quick measures (preview)</a:t>
          </a:r>
        </a:p>
      </dgm:t>
    </dgm:pt>
    <dgm:pt modelId="{0599ADD9-697F-4073-9BD3-58FC6959A36C}" type="parTrans" cxnId="{6E56D316-4076-486E-B676-9D8FA94B7DBF}">
      <dgm:prSet/>
      <dgm:spPr/>
      <dgm:t>
        <a:bodyPr/>
        <a:lstStyle/>
        <a:p>
          <a:endParaRPr lang="en-US"/>
        </a:p>
      </dgm:t>
    </dgm:pt>
    <dgm:pt modelId="{CB7E0C5C-2644-41E7-B7EF-50AAE3E6BF07}" type="sibTrans" cxnId="{6E56D316-4076-486E-B676-9D8FA94B7DBF}">
      <dgm:prSet/>
      <dgm:spPr/>
      <dgm:t>
        <a:bodyPr/>
        <a:lstStyle/>
        <a:p>
          <a:endParaRPr lang="en-US"/>
        </a:p>
      </dgm:t>
    </dgm:pt>
    <dgm:pt modelId="{1E9C7FD6-F904-4F0F-845B-B3977289CD8A}">
      <dgm:prSet/>
      <dgm:spPr/>
      <dgm:t>
        <a:bodyPr/>
        <a:lstStyle/>
        <a:p>
          <a:r>
            <a:rPr lang="en-US" dirty="0"/>
            <a:t>Q&amp;A in Spanish (preview)</a:t>
          </a:r>
        </a:p>
      </dgm:t>
    </dgm:pt>
    <dgm:pt modelId="{9046E994-24D8-4CFD-BC14-201617DF2986}" type="parTrans" cxnId="{77F03FEB-AC1E-4572-9617-B8F423BED91B}">
      <dgm:prSet/>
      <dgm:spPr/>
      <dgm:t>
        <a:bodyPr/>
        <a:lstStyle/>
        <a:p>
          <a:endParaRPr lang="en-US"/>
        </a:p>
      </dgm:t>
    </dgm:pt>
    <dgm:pt modelId="{8F1A340C-59BF-4825-87A8-974DD3955533}" type="sibTrans" cxnId="{77F03FEB-AC1E-4572-9617-B8F423BED91B}">
      <dgm:prSet/>
      <dgm:spPr/>
      <dgm:t>
        <a:bodyPr/>
        <a:lstStyle/>
        <a:p>
          <a:endParaRPr lang="en-US"/>
        </a:p>
      </dgm:t>
    </dgm:pt>
    <dgm:pt modelId="{AE28D642-6FC6-473F-B304-D6E9483AB6F7}">
      <dgm:prSet/>
      <dgm:spPr>
        <a:solidFill>
          <a:schemeClr val="accent2"/>
        </a:solidFill>
      </dgm:spPr>
      <dgm:t>
        <a:bodyPr/>
        <a:lstStyle/>
        <a:p>
          <a:r>
            <a:rPr lang="en-US" dirty="0"/>
            <a:t>Report level measures for live connections to Analysis Services tabular models &amp; Power BI service datasets</a:t>
          </a:r>
        </a:p>
      </dgm:t>
    </dgm:pt>
    <dgm:pt modelId="{487A4065-7883-4C89-86DD-CAF935B3F029}" type="parTrans" cxnId="{C7F85ABE-AA59-4161-94F8-F7A86B402231}">
      <dgm:prSet/>
      <dgm:spPr/>
      <dgm:t>
        <a:bodyPr/>
        <a:lstStyle/>
        <a:p>
          <a:endParaRPr lang="en-US"/>
        </a:p>
      </dgm:t>
    </dgm:pt>
    <dgm:pt modelId="{607DA63E-0D53-4E32-B6D5-FFE171EFE094}" type="sibTrans" cxnId="{C7F85ABE-AA59-4161-94F8-F7A86B402231}">
      <dgm:prSet/>
      <dgm:spPr/>
      <dgm:t>
        <a:bodyPr/>
        <a:lstStyle/>
        <a:p>
          <a:endParaRPr lang="en-US"/>
        </a:p>
      </dgm:t>
    </dgm:pt>
    <dgm:pt modelId="{9EFF1D50-15A5-4BE8-B53A-59A5DDEFE662}">
      <dgm:prSet/>
      <dgm:spPr/>
      <dgm:t>
        <a:bodyPr/>
        <a:lstStyle/>
        <a:p>
          <a:r>
            <a:rPr lang="en-US" dirty="0"/>
            <a:t>Quick Measures: Total for category &amp; Rolling average</a:t>
          </a:r>
        </a:p>
      </dgm:t>
    </dgm:pt>
    <dgm:pt modelId="{334633AF-FC47-4016-97BD-27971D6FFE4A}" type="parTrans" cxnId="{7AABDEAD-8DA2-4DFD-9459-AEC316F262C7}">
      <dgm:prSet/>
      <dgm:spPr/>
      <dgm:t>
        <a:bodyPr/>
        <a:lstStyle/>
        <a:p>
          <a:endParaRPr lang="en-US"/>
        </a:p>
      </dgm:t>
    </dgm:pt>
    <dgm:pt modelId="{0170FDE5-DBAF-491F-A38E-CB9AB2EEAE21}" type="sibTrans" cxnId="{7AABDEAD-8DA2-4DFD-9459-AEC316F262C7}">
      <dgm:prSet/>
      <dgm:spPr/>
      <dgm:t>
        <a:bodyPr/>
        <a:lstStyle/>
        <a:p>
          <a:endParaRPr lang="en-US"/>
        </a:p>
      </dgm:t>
    </dgm:pt>
    <dgm:pt modelId="{377ED0C6-C3C3-4809-A1A1-C3F33542C477}">
      <dgm:prSet/>
      <dgm:spPr/>
      <dgm:t>
        <a:bodyPr/>
        <a:lstStyle/>
        <a:p>
          <a:r>
            <a:rPr lang="en-US" dirty="0"/>
            <a:t>Bin by count</a:t>
          </a:r>
        </a:p>
      </dgm:t>
    </dgm:pt>
    <dgm:pt modelId="{26061F55-2BF0-4C24-A73C-29419D796B4C}" type="parTrans" cxnId="{FB30307A-86BA-4182-9C51-A7EF864745E2}">
      <dgm:prSet/>
      <dgm:spPr/>
      <dgm:t>
        <a:bodyPr/>
        <a:lstStyle/>
        <a:p>
          <a:endParaRPr lang="en-US"/>
        </a:p>
      </dgm:t>
    </dgm:pt>
    <dgm:pt modelId="{BDE0C0F3-F941-4F2C-A2E0-64AF5229E7CB}" type="sibTrans" cxnId="{FB30307A-86BA-4182-9C51-A7EF864745E2}">
      <dgm:prSet/>
      <dgm:spPr/>
      <dgm:t>
        <a:bodyPr/>
        <a:lstStyle/>
        <a:p>
          <a:endParaRPr lang="en-US"/>
        </a:p>
      </dgm:t>
    </dgm:pt>
    <dgm:pt modelId="{DFB9DE27-53ED-4E7C-9EA8-F19667654E4D}">
      <dgm:prSet/>
      <dgm:spPr>
        <a:solidFill>
          <a:schemeClr val="accent1"/>
        </a:solidFill>
      </dgm:spPr>
      <dgm:t>
        <a:bodyPr/>
        <a:lstStyle/>
        <a:p>
          <a:r>
            <a:rPr lang="en-US" dirty="0"/>
            <a:t>New matrix visual</a:t>
          </a:r>
        </a:p>
      </dgm:t>
    </dgm:pt>
    <dgm:pt modelId="{EFAEC902-3DAB-4F56-A770-C9C7B2109179}" type="parTrans" cxnId="{5E26B18C-226E-4248-8522-FC375E2D4435}">
      <dgm:prSet/>
      <dgm:spPr/>
      <dgm:t>
        <a:bodyPr/>
        <a:lstStyle/>
        <a:p>
          <a:endParaRPr lang="en-US"/>
        </a:p>
      </dgm:t>
    </dgm:pt>
    <dgm:pt modelId="{AB7E345D-B2D7-4582-B721-D01879F0DF85}" type="sibTrans" cxnId="{5E26B18C-226E-4248-8522-FC375E2D4435}">
      <dgm:prSet/>
      <dgm:spPr/>
      <dgm:t>
        <a:bodyPr/>
        <a:lstStyle/>
        <a:p>
          <a:endParaRPr lang="en-US"/>
        </a:p>
      </dgm:t>
    </dgm:pt>
    <dgm:pt modelId="{D72321E5-4506-4A8A-BACF-D47008AB66AA}">
      <dgm:prSet/>
      <dgm:spPr>
        <a:solidFill>
          <a:schemeClr val="accent1"/>
        </a:solidFill>
      </dgm:spPr>
      <dgm:t>
        <a:bodyPr/>
        <a:lstStyle/>
        <a:p>
          <a:r>
            <a:rPr lang="en-US" dirty="0"/>
            <a:t>New table visual</a:t>
          </a:r>
        </a:p>
      </dgm:t>
    </dgm:pt>
    <dgm:pt modelId="{5912EFF1-676E-43B4-9F52-D076FC866E36}" type="parTrans" cxnId="{09F855C7-F448-4C98-9E98-2A329BAD2EDB}">
      <dgm:prSet/>
      <dgm:spPr/>
      <dgm:t>
        <a:bodyPr/>
        <a:lstStyle/>
        <a:p>
          <a:endParaRPr lang="en-US"/>
        </a:p>
      </dgm:t>
    </dgm:pt>
    <dgm:pt modelId="{5ACD969C-2012-4D65-A3C5-B24E4A572CD7}" type="sibTrans" cxnId="{09F855C7-F448-4C98-9E98-2A329BAD2EDB}">
      <dgm:prSet/>
      <dgm:spPr/>
      <dgm:t>
        <a:bodyPr/>
        <a:lstStyle/>
        <a:p>
          <a:endParaRPr lang="en-US"/>
        </a:p>
      </dgm:t>
    </dgm:pt>
    <dgm:pt modelId="{852DE434-176B-41DF-AB81-1695E80C8C08}">
      <dgm:prSet/>
      <dgm:spPr/>
      <dgm:t>
        <a:bodyPr/>
        <a:lstStyle/>
        <a:p>
          <a:r>
            <a:rPr lang="en-US" dirty="0"/>
            <a:t>Quick Measures: Star rating &amp; Concatenated list of values</a:t>
          </a:r>
        </a:p>
      </dgm:t>
    </dgm:pt>
    <dgm:pt modelId="{2155080D-F1DC-4A64-B47F-65334E48FB2C}" type="parTrans" cxnId="{C7A5A5D5-F390-4525-AEBA-2F784BA8FA94}">
      <dgm:prSet/>
      <dgm:spPr/>
    </dgm:pt>
    <dgm:pt modelId="{28ABF14E-2E20-48A6-86A7-463B81FF5703}" type="sibTrans" cxnId="{C7A5A5D5-F390-4525-AEBA-2F784BA8FA94}">
      <dgm:prSet/>
      <dgm:spPr/>
    </dgm:pt>
    <dgm:pt modelId="{16E810E7-C06F-4BCE-8EAD-847D594C69AC}">
      <dgm:prSet/>
      <dgm:spPr/>
      <dgm:t>
        <a:bodyPr/>
        <a:lstStyle/>
        <a:p>
          <a:r>
            <a:rPr lang="en-US" dirty="0"/>
            <a:t>Bi-directional cross filtering</a:t>
          </a:r>
        </a:p>
      </dgm:t>
    </dgm:pt>
    <dgm:pt modelId="{0043350A-E822-446C-AF36-3601B7D402B6}" type="parTrans" cxnId="{57043BF3-C0AB-4E53-A452-EBCF73335047}">
      <dgm:prSet/>
      <dgm:spPr/>
    </dgm:pt>
    <dgm:pt modelId="{D4834B40-8DB8-4BDD-A778-784A42F0A19D}" type="sibTrans" cxnId="{57043BF3-C0AB-4E53-A452-EBCF73335047}">
      <dgm:prSet/>
      <dgm:spPr/>
    </dgm:pt>
    <dgm:pt modelId="{0AA86FB5-7824-4A3C-92F2-9E96801CAA68}" type="pres">
      <dgm:prSet presAssocID="{FEDC4E9D-5BC9-42DF-B472-2C4FB2F65A1C}" presName="diagram" presStyleCnt="0">
        <dgm:presLayoutVars>
          <dgm:dir/>
          <dgm:resizeHandles val="exact"/>
        </dgm:presLayoutVars>
      </dgm:prSet>
      <dgm:spPr/>
    </dgm:pt>
    <dgm:pt modelId="{B71196DC-AB3B-4657-8250-1A290CF8F680}" type="pres">
      <dgm:prSet presAssocID="{DFB9DE27-53ED-4E7C-9EA8-F19667654E4D}" presName="node" presStyleLbl="node1" presStyleIdx="0" presStyleCnt="11">
        <dgm:presLayoutVars>
          <dgm:bulletEnabled val="1"/>
        </dgm:presLayoutVars>
      </dgm:prSet>
      <dgm:spPr/>
    </dgm:pt>
    <dgm:pt modelId="{6C4B7755-CB0F-4830-880D-3CC4ECBB316B}" type="pres">
      <dgm:prSet presAssocID="{AB7E345D-B2D7-4582-B721-D01879F0DF85}" presName="sibTrans" presStyleCnt="0"/>
      <dgm:spPr/>
    </dgm:pt>
    <dgm:pt modelId="{76FEE076-879A-4057-B20A-7E4479974D57}" type="pres">
      <dgm:prSet presAssocID="{D72321E5-4506-4A8A-BACF-D47008AB66AA}" presName="node" presStyleLbl="node1" presStyleIdx="1" presStyleCnt="11">
        <dgm:presLayoutVars>
          <dgm:bulletEnabled val="1"/>
        </dgm:presLayoutVars>
      </dgm:prSet>
      <dgm:spPr/>
    </dgm:pt>
    <dgm:pt modelId="{C2BAE649-84BD-46A8-8EDC-102C82B6C469}" type="pres">
      <dgm:prSet presAssocID="{5ACD969C-2012-4D65-A3C5-B24E4A572CD7}" presName="sibTrans" presStyleCnt="0"/>
      <dgm:spPr/>
    </dgm:pt>
    <dgm:pt modelId="{6E174CB8-FEBB-4AE2-94FD-C83A55DEF7EF}" type="pres">
      <dgm:prSet presAssocID="{29F83807-4C17-453E-A36B-297C0B400CE3}" presName="node" presStyleLbl="node1" presStyleIdx="2" presStyleCnt="11">
        <dgm:presLayoutVars>
          <dgm:bulletEnabled val="1"/>
        </dgm:presLayoutVars>
      </dgm:prSet>
      <dgm:spPr/>
    </dgm:pt>
    <dgm:pt modelId="{B56909E2-DDA0-4CE0-B567-EC92EFC9DBFC}" type="pres">
      <dgm:prSet presAssocID="{1186FD4A-8111-4045-87C6-FFD6D623C2F3}" presName="sibTrans" presStyleCnt="0"/>
      <dgm:spPr/>
    </dgm:pt>
    <dgm:pt modelId="{6DEE600E-3E9D-4DF2-AD2F-22966D16E72B}" type="pres">
      <dgm:prSet presAssocID="{CDBE0CE7-4DA4-4866-B747-8C105721D997}" presName="node" presStyleLbl="node1" presStyleIdx="3" presStyleCnt="11">
        <dgm:presLayoutVars>
          <dgm:bulletEnabled val="1"/>
        </dgm:presLayoutVars>
      </dgm:prSet>
      <dgm:spPr/>
    </dgm:pt>
    <dgm:pt modelId="{6A0E7571-99E9-4EE4-B6E5-3A3F5D08CB5A}" type="pres">
      <dgm:prSet presAssocID="{5EE571F7-399E-4B73-A44F-85A67DBADA96}" presName="sibTrans" presStyleCnt="0"/>
      <dgm:spPr/>
    </dgm:pt>
    <dgm:pt modelId="{0E4293F7-378C-4A37-A0F8-2EEAC691CAD4}" type="pres">
      <dgm:prSet presAssocID="{3840C10E-5514-4FB8-B7D8-C365A2777B03}" presName="node" presStyleLbl="node1" presStyleIdx="4" presStyleCnt="11">
        <dgm:presLayoutVars>
          <dgm:bulletEnabled val="1"/>
        </dgm:presLayoutVars>
      </dgm:prSet>
      <dgm:spPr/>
    </dgm:pt>
    <dgm:pt modelId="{2EE57080-7589-47E8-860C-32B5F0B9C7F2}" type="pres">
      <dgm:prSet presAssocID="{CB7E0C5C-2644-41E7-B7EF-50AAE3E6BF07}" presName="sibTrans" presStyleCnt="0"/>
      <dgm:spPr/>
    </dgm:pt>
    <dgm:pt modelId="{C70847E9-47F5-42E6-9A1D-0D04C7B31C7D}" type="pres">
      <dgm:prSet presAssocID="{1E9C7FD6-F904-4F0F-845B-B3977289CD8A}" presName="node" presStyleLbl="node1" presStyleIdx="5" presStyleCnt="11">
        <dgm:presLayoutVars>
          <dgm:bulletEnabled val="1"/>
        </dgm:presLayoutVars>
      </dgm:prSet>
      <dgm:spPr/>
    </dgm:pt>
    <dgm:pt modelId="{63108D7E-BCC4-487A-8CAC-2952629F2743}" type="pres">
      <dgm:prSet presAssocID="{8F1A340C-59BF-4825-87A8-974DD3955533}" presName="sibTrans" presStyleCnt="0"/>
      <dgm:spPr/>
    </dgm:pt>
    <dgm:pt modelId="{351FD10A-C8B3-4B87-B6AB-A53B2924E764}" type="pres">
      <dgm:prSet presAssocID="{AE28D642-6FC6-473F-B304-D6E9483AB6F7}" presName="node" presStyleLbl="node1" presStyleIdx="6" presStyleCnt="11">
        <dgm:presLayoutVars>
          <dgm:bulletEnabled val="1"/>
        </dgm:presLayoutVars>
      </dgm:prSet>
      <dgm:spPr/>
    </dgm:pt>
    <dgm:pt modelId="{EA96970C-70C8-4837-9C78-21A1771B4B8D}" type="pres">
      <dgm:prSet presAssocID="{607DA63E-0D53-4E32-B6D5-FFE171EFE094}" presName="sibTrans" presStyleCnt="0"/>
      <dgm:spPr/>
    </dgm:pt>
    <dgm:pt modelId="{62D42E3B-ED9D-4BCA-84E6-88B82F5D4C54}" type="pres">
      <dgm:prSet presAssocID="{9EFF1D50-15A5-4BE8-B53A-59A5DDEFE662}" presName="node" presStyleLbl="node1" presStyleIdx="7" presStyleCnt="11">
        <dgm:presLayoutVars>
          <dgm:bulletEnabled val="1"/>
        </dgm:presLayoutVars>
      </dgm:prSet>
      <dgm:spPr/>
    </dgm:pt>
    <dgm:pt modelId="{9A80B9AC-7070-4F2D-8683-6481453CD1AC}" type="pres">
      <dgm:prSet presAssocID="{0170FDE5-DBAF-491F-A38E-CB9AB2EEAE21}" presName="sibTrans" presStyleCnt="0"/>
      <dgm:spPr/>
    </dgm:pt>
    <dgm:pt modelId="{5C1624FF-3E52-41AB-84D5-A86909A445E6}" type="pres">
      <dgm:prSet presAssocID="{377ED0C6-C3C3-4809-A1A1-C3F33542C477}" presName="node" presStyleLbl="node1" presStyleIdx="8" presStyleCnt="11">
        <dgm:presLayoutVars>
          <dgm:bulletEnabled val="1"/>
        </dgm:presLayoutVars>
      </dgm:prSet>
      <dgm:spPr/>
    </dgm:pt>
    <dgm:pt modelId="{9906E2B4-2251-43AA-AE73-7F435D4FA029}" type="pres">
      <dgm:prSet presAssocID="{BDE0C0F3-F941-4F2C-A2E0-64AF5229E7CB}" presName="sibTrans" presStyleCnt="0"/>
      <dgm:spPr/>
    </dgm:pt>
    <dgm:pt modelId="{7113D396-44C8-4059-998F-486D0D5F6103}" type="pres">
      <dgm:prSet presAssocID="{852DE434-176B-41DF-AB81-1695E80C8C08}" presName="node" presStyleLbl="node1" presStyleIdx="9" presStyleCnt="11">
        <dgm:presLayoutVars>
          <dgm:bulletEnabled val="1"/>
        </dgm:presLayoutVars>
      </dgm:prSet>
      <dgm:spPr/>
    </dgm:pt>
    <dgm:pt modelId="{83AA8733-0051-4283-A56E-55AACCD65EFE}" type="pres">
      <dgm:prSet presAssocID="{28ABF14E-2E20-48A6-86A7-463B81FF5703}" presName="sibTrans" presStyleCnt="0"/>
      <dgm:spPr/>
    </dgm:pt>
    <dgm:pt modelId="{081C3D98-6E14-4F36-8728-94B279215E56}" type="pres">
      <dgm:prSet presAssocID="{16E810E7-C06F-4BCE-8EAD-847D594C69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6E56D316-4076-486E-B676-9D8FA94B7DBF}" srcId="{FEDC4E9D-5BC9-42DF-B472-2C4FB2F65A1C}" destId="{3840C10E-5514-4FB8-B7D8-C365A2777B03}" srcOrd="4" destOrd="0" parTransId="{0599ADD9-697F-4073-9BD3-58FC6959A36C}" sibTransId="{CB7E0C5C-2644-41E7-B7EF-50AAE3E6BF07}"/>
    <dgm:cxn modelId="{6FFEBF27-5C54-4B5C-B799-3C6BC17F7C9F}" type="presOf" srcId="{29F83807-4C17-453E-A36B-297C0B400CE3}" destId="{6E174CB8-FEBB-4AE2-94FD-C83A55DEF7EF}" srcOrd="0" destOrd="0" presId="urn:microsoft.com/office/officeart/2005/8/layout/default"/>
    <dgm:cxn modelId="{23B0E12B-4BEF-4DC2-8762-B19A45B2B10B}" srcId="{FEDC4E9D-5BC9-42DF-B472-2C4FB2F65A1C}" destId="{CDBE0CE7-4DA4-4866-B747-8C105721D997}" srcOrd="3" destOrd="0" parTransId="{E62AA147-7B3A-4511-87BE-72FCCBBC69B1}" sibTransId="{5EE571F7-399E-4B73-A44F-85A67DBADA96}"/>
    <dgm:cxn modelId="{2D032C34-208E-4A61-BDB5-B81FCCA67CCA}" srcId="{FEDC4E9D-5BC9-42DF-B472-2C4FB2F65A1C}" destId="{29F83807-4C17-453E-A36B-297C0B400CE3}" srcOrd="2" destOrd="0" parTransId="{2950AE86-96E7-42CD-8997-B7FA80431A50}" sibTransId="{1186FD4A-8111-4045-87C6-FFD6D623C2F3}"/>
    <dgm:cxn modelId="{D55E1D51-3613-4757-BE79-9432FE475F76}" type="presOf" srcId="{D72321E5-4506-4A8A-BACF-D47008AB66AA}" destId="{76FEE076-879A-4057-B20A-7E4479974D57}" srcOrd="0" destOrd="0" presId="urn:microsoft.com/office/officeart/2005/8/layout/default"/>
    <dgm:cxn modelId="{A1F59771-84AD-4BF3-8BFE-BE7D2A9B2FB9}" type="presOf" srcId="{9EFF1D50-15A5-4BE8-B53A-59A5DDEFE662}" destId="{62D42E3B-ED9D-4BCA-84E6-88B82F5D4C54}" srcOrd="0" destOrd="0" presId="urn:microsoft.com/office/officeart/2005/8/layout/default"/>
    <dgm:cxn modelId="{FB30307A-86BA-4182-9C51-A7EF864745E2}" srcId="{FEDC4E9D-5BC9-42DF-B472-2C4FB2F65A1C}" destId="{377ED0C6-C3C3-4809-A1A1-C3F33542C477}" srcOrd="8" destOrd="0" parTransId="{26061F55-2BF0-4C24-A73C-29419D796B4C}" sibTransId="{BDE0C0F3-F941-4F2C-A2E0-64AF5229E7CB}"/>
    <dgm:cxn modelId="{AA07FA86-395C-464B-9D2B-8652F7A7616B}" type="presOf" srcId="{DFB9DE27-53ED-4E7C-9EA8-F19667654E4D}" destId="{B71196DC-AB3B-4657-8250-1A290CF8F680}" srcOrd="0" destOrd="0" presId="urn:microsoft.com/office/officeart/2005/8/layout/default"/>
    <dgm:cxn modelId="{5E26B18C-226E-4248-8522-FC375E2D4435}" srcId="{FEDC4E9D-5BC9-42DF-B472-2C4FB2F65A1C}" destId="{DFB9DE27-53ED-4E7C-9EA8-F19667654E4D}" srcOrd="0" destOrd="0" parTransId="{EFAEC902-3DAB-4F56-A770-C9C7B2109179}" sibTransId="{AB7E345D-B2D7-4582-B721-D01879F0DF85}"/>
    <dgm:cxn modelId="{0107F892-6993-459B-9408-DED630D64567}" type="presOf" srcId="{16E810E7-C06F-4BCE-8EAD-847D594C69AC}" destId="{081C3D98-6E14-4F36-8728-94B279215E56}" srcOrd="0" destOrd="0" presId="urn:microsoft.com/office/officeart/2005/8/layout/default"/>
    <dgm:cxn modelId="{7AABDEAD-8DA2-4DFD-9459-AEC316F262C7}" srcId="{FEDC4E9D-5BC9-42DF-B472-2C4FB2F65A1C}" destId="{9EFF1D50-15A5-4BE8-B53A-59A5DDEFE662}" srcOrd="7" destOrd="0" parTransId="{334633AF-FC47-4016-97BD-27971D6FFE4A}" sibTransId="{0170FDE5-DBAF-491F-A38E-CB9AB2EEAE21}"/>
    <dgm:cxn modelId="{011068AF-7206-43E2-B8F4-7E032ACD0625}" type="presOf" srcId="{377ED0C6-C3C3-4809-A1A1-C3F33542C477}" destId="{5C1624FF-3E52-41AB-84D5-A86909A445E6}" srcOrd="0" destOrd="0" presId="urn:microsoft.com/office/officeart/2005/8/layout/default"/>
    <dgm:cxn modelId="{B92551B2-710A-4DA8-A51B-5AB6D005F034}" type="presOf" srcId="{AE28D642-6FC6-473F-B304-D6E9483AB6F7}" destId="{351FD10A-C8B3-4B87-B6AB-A53B2924E764}" srcOrd="0" destOrd="0" presId="urn:microsoft.com/office/officeart/2005/8/layout/default"/>
    <dgm:cxn modelId="{C7F85ABE-AA59-4161-94F8-F7A86B402231}" srcId="{FEDC4E9D-5BC9-42DF-B472-2C4FB2F65A1C}" destId="{AE28D642-6FC6-473F-B304-D6E9483AB6F7}" srcOrd="6" destOrd="0" parTransId="{487A4065-7883-4C89-86DD-CAF935B3F029}" sibTransId="{607DA63E-0D53-4E32-B6D5-FFE171EFE094}"/>
    <dgm:cxn modelId="{09F855C7-F448-4C98-9E98-2A329BAD2EDB}" srcId="{FEDC4E9D-5BC9-42DF-B472-2C4FB2F65A1C}" destId="{D72321E5-4506-4A8A-BACF-D47008AB66AA}" srcOrd="1" destOrd="0" parTransId="{5912EFF1-676E-43B4-9F52-D076FC866E36}" sibTransId="{5ACD969C-2012-4D65-A3C5-B24E4A572CD7}"/>
    <dgm:cxn modelId="{542751D5-CC44-4371-9E66-E6ECE310C2E4}" type="presOf" srcId="{CDBE0CE7-4DA4-4866-B747-8C105721D997}" destId="{6DEE600E-3E9D-4DF2-AD2F-22966D16E72B}" srcOrd="0" destOrd="0" presId="urn:microsoft.com/office/officeart/2005/8/layout/default"/>
    <dgm:cxn modelId="{C7A5A5D5-F390-4525-AEBA-2F784BA8FA94}" srcId="{FEDC4E9D-5BC9-42DF-B472-2C4FB2F65A1C}" destId="{852DE434-176B-41DF-AB81-1695E80C8C08}" srcOrd="9" destOrd="0" parTransId="{2155080D-F1DC-4A64-B47F-65334E48FB2C}" sibTransId="{28ABF14E-2E20-48A6-86A7-463B81FF5703}"/>
    <dgm:cxn modelId="{3D9BFDE9-D46C-48EF-AA4D-8E5F4C872249}" type="presOf" srcId="{852DE434-176B-41DF-AB81-1695E80C8C08}" destId="{7113D396-44C8-4059-998F-486D0D5F6103}" srcOrd="0" destOrd="0" presId="urn:microsoft.com/office/officeart/2005/8/layout/default"/>
    <dgm:cxn modelId="{D74A7CEA-E672-4833-9AFC-D9A270525A27}" type="presOf" srcId="{3840C10E-5514-4FB8-B7D8-C365A2777B03}" destId="{0E4293F7-378C-4A37-A0F8-2EEAC691CAD4}" srcOrd="0" destOrd="0" presId="urn:microsoft.com/office/officeart/2005/8/layout/default"/>
    <dgm:cxn modelId="{77F03FEB-AC1E-4572-9617-B8F423BED91B}" srcId="{FEDC4E9D-5BC9-42DF-B472-2C4FB2F65A1C}" destId="{1E9C7FD6-F904-4F0F-845B-B3977289CD8A}" srcOrd="5" destOrd="0" parTransId="{9046E994-24D8-4CFD-BC14-201617DF2986}" sibTransId="{8F1A340C-59BF-4825-87A8-974DD3955533}"/>
    <dgm:cxn modelId="{57043BF3-C0AB-4E53-A452-EBCF73335047}" srcId="{FEDC4E9D-5BC9-42DF-B472-2C4FB2F65A1C}" destId="{16E810E7-C06F-4BCE-8EAD-847D594C69AC}" srcOrd="10" destOrd="0" parTransId="{0043350A-E822-446C-AF36-3601B7D402B6}" sibTransId="{D4834B40-8DB8-4BDD-A778-784A42F0A19D}"/>
    <dgm:cxn modelId="{799455F5-13D2-4549-A589-B72B63F262B3}" type="presOf" srcId="{FEDC4E9D-5BC9-42DF-B472-2C4FB2F65A1C}" destId="{0AA86FB5-7824-4A3C-92F2-9E96801CAA68}" srcOrd="0" destOrd="0" presId="urn:microsoft.com/office/officeart/2005/8/layout/default"/>
    <dgm:cxn modelId="{9DE5B4F9-F337-4DE7-9CCF-F3838DB421B4}" type="presOf" srcId="{1E9C7FD6-F904-4F0F-845B-B3977289CD8A}" destId="{C70847E9-47F5-42E6-9A1D-0D04C7B31C7D}" srcOrd="0" destOrd="0" presId="urn:microsoft.com/office/officeart/2005/8/layout/default"/>
    <dgm:cxn modelId="{B1F279E3-9566-4266-A3CD-95E2B736F1C1}" type="presParOf" srcId="{0AA86FB5-7824-4A3C-92F2-9E96801CAA68}" destId="{B71196DC-AB3B-4657-8250-1A290CF8F680}" srcOrd="0" destOrd="0" presId="urn:microsoft.com/office/officeart/2005/8/layout/default"/>
    <dgm:cxn modelId="{2B4C6F9E-15E3-4E8E-B4F0-B2398F30CA93}" type="presParOf" srcId="{0AA86FB5-7824-4A3C-92F2-9E96801CAA68}" destId="{6C4B7755-CB0F-4830-880D-3CC4ECBB316B}" srcOrd="1" destOrd="0" presId="urn:microsoft.com/office/officeart/2005/8/layout/default"/>
    <dgm:cxn modelId="{5C1BF98F-6D5A-4C41-A927-E9E1167290E3}" type="presParOf" srcId="{0AA86FB5-7824-4A3C-92F2-9E96801CAA68}" destId="{76FEE076-879A-4057-B20A-7E4479974D57}" srcOrd="2" destOrd="0" presId="urn:microsoft.com/office/officeart/2005/8/layout/default"/>
    <dgm:cxn modelId="{4D96B218-9D2F-499B-BF36-4C9F3A665F70}" type="presParOf" srcId="{0AA86FB5-7824-4A3C-92F2-9E96801CAA68}" destId="{C2BAE649-84BD-46A8-8EDC-102C82B6C469}" srcOrd="3" destOrd="0" presId="urn:microsoft.com/office/officeart/2005/8/layout/default"/>
    <dgm:cxn modelId="{4F7923C1-C599-4D4A-8369-4B9409E11242}" type="presParOf" srcId="{0AA86FB5-7824-4A3C-92F2-9E96801CAA68}" destId="{6E174CB8-FEBB-4AE2-94FD-C83A55DEF7EF}" srcOrd="4" destOrd="0" presId="urn:microsoft.com/office/officeart/2005/8/layout/default"/>
    <dgm:cxn modelId="{BC429E8E-1353-4372-BEFF-B9B6A8D1BD01}" type="presParOf" srcId="{0AA86FB5-7824-4A3C-92F2-9E96801CAA68}" destId="{B56909E2-DDA0-4CE0-B567-EC92EFC9DBFC}" srcOrd="5" destOrd="0" presId="urn:microsoft.com/office/officeart/2005/8/layout/default"/>
    <dgm:cxn modelId="{97C79E11-9978-4057-9B38-814A2CE19B4A}" type="presParOf" srcId="{0AA86FB5-7824-4A3C-92F2-9E96801CAA68}" destId="{6DEE600E-3E9D-4DF2-AD2F-22966D16E72B}" srcOrd="6" destOrd="0" presId="urn:microsoft.com/office/officeart/2005/8/layout/default"/>
    <dgm:cxn modelId="{3DCEFA0D-688C-4487-A3D3-5098C92B7955}" type="presParOf" srcId="{0AA86FB5-7824-4A3C-92F2-9E96801CAA68}" destId="{6A0E7571-99E9-4EE4-B6E5-3A3F5D08CB5A}" srcOrd="7" destOrd="0" presId="urn:microsoft.com/office/officeart/2005/8/layout/default"/>
    <dgm:cxn modelId="{23B39B85-8E0F-418D-B971-8481D81FFDBD}" type="presParOf" srcId="{0AA86FB5-7824-4A3C-92F2-9E96801CAA68}" destId="{0E4293F7-378C-4A37-A0F8-2EEAC691CAD4}" srcOrd="8" destOrd="0" presId="urn:microsoft.com/office/officeart/2005/8/layout/default"/>
    <dgm:cxn modelId="{E9383DD7-19A4-420F-83D2-952E6F269FB7}" type="presParOf" srcId="{0AA86FB5-7824-4A3C-92F2-9E96801CAA68}" destId="{2EE57080-7589-47E8-860C-32B5F0B9C7F2}" srcOrd="9" destOrd="0" presId="urn:microsoft.com/office/officeart/2005/8/layout/default"/>
    <dgm:cxn modelId="{061547EF-2369-48CF-8218-DB89F97814D6}" type="presParOf" srcId="{0AA86FB5-7824-4A3C-92F2-9E96801CAA68}" destId="{C70847E9-47F5-42E6-9A1D-0D04C7B31C7D}" srcOrd="10" destOrd="0" presId="urn:microsoft.com/office/officeart/2005/8/layout/default"/>
    <dgm:cxn modelId="{865AFA17-3BF2-4DD1-9A70-56B47D842534}" type="presParOf" srcId="{0AA86FB5-7824-4A3C-92F2-9E96801CAA68}" destId="{63108D7E-BCC4-487A-8CAC-2952629F2743}" srcOrd="11" destOrd="0" presId="urn:microsoft.com/office/officeart/2005/8/layout/default"/>
    <dgm:cxn modelId="{887B39E8-B0E3-4A94-B301-B2525371CD76}" type="presParOf" srcId="{0AA86FB5-7824-4A3C-92F2-9E96801CAA68}" destId="{351FD10A-C8B3-4B87-B6AB-A53B2924E764}" srcOrd="12" destOrd="0" presId="urn:microsoft.com/office/officeart/2005/8/layout/default"/>
    <dgm:cxn modelId="{C4C29105-72D3-47D0-B596-6BD642A990DB}" type="presParOf" srcId="{0AA86FB5-7824-4A3C-92F2-9E96801CAA68}" destId="{EA96970C-70C8-4837-9C78-21A1771B4B8D}" srcOrd="13" destOrd="0" presId="urn:microsoft.com/office/officeart/2005/8/layout/default"/>
    <dgm:cxn modelId="{6C81709C-68AA-4AD2-A028-44F799A062FA}" type="presParOf" srcId="{0AA86FB5-7824-4A3C-92F2-9E96801CAA68}" destId="{62D42E3B-ED9D-4BCA-84E6-88B82F5D4C54}" srcOrd="14" destOrd="0" presId="urn:microsoft.com/office/officeart/2005/8/layout/default"/>
    <dgm:cxn modelId="{5A64E897-B4B3-4958-86D8-6776B5D1B515}" type="presParOf" srcId="{0AA86FB5-7824-4A3C-92F2-9E96801CAA68}" destId="{9A80B9AC-7070-4F2D-8683-6481453CD1AC}" srcOrd="15" destOrd="0" presId="urn:microsoft.com/office/officeart/2005/8/layout/default"/>
    <dgm:cxn modelId="{C65B1636-EF8A-4637-93CB-E49F27DCE619}" type="presParOf" srcId="{0AA86FB5-7824-4A3C-92F2-9E96801CAA68}" destId="{5C1624FF-3E52-41AB-84D5-A86909A445E6}" srcOrd="16" destOrd="0" presId="urn:microsoft.com/office/officeart/2005/8/layout/default"/>
    <dgm:cxn modelId="{014133BB-4CB4-4F83-8646-D7C89DF1A0D2}" type="presParOf" srcId="{0AA86FB5-7824-4A3C-92F2-9E96801CAA68}" destId="{9906E2B4-2251-43AA-AE73-7F435D4FA029}" srcOrd="17" destOrd="0" presId="urn:microsoft.com/office/officeart/2005/8/layout/default"/>
    <dgm:cxn modelId="{4E654AE2-FBE6-4307-BC3C-A352C7079712}" type="presParOf" srcId="{0AA86FB5-7824-4A3C-92F2-9E96801CAA68}" destId="{7113D396-44C8-4059-998F-486D0D5F6103}" srcOrd="18" destOrd="0" presId="urn:microsoft.com/office/officeart/2005/8/layout/default"/>
    <dgm:cxn modelId="{3BB1DBF4-FCAF-4AE2-83C3-5B515D21828F}" type="presParOf" srcId="{0AA86FB5-7824-4A3C-92F2-9E96801CAA68}" destId="{83AA8733-0051-4283-A56E-55AACCD65EFE}" srcOrd="19" destOrd="0" presId="urn:microsoft.com/office/officeart/2005/8/layout/default"/>
    <dgm:cxn modelId="{3B275B34-D52C-4F80-84DF-288218622214}" type="presParOf" srcId="{0AA86FB5-7824-4A3C-92F2-9E96801CAA68}" destId="{081C3D98-6E14-4F36-8728-94B279215E56}" srcOrd="2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DC4E9D-5BC9-42DF-B472-2C4FB2F65A1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F83807-4C17-453E-A36B-297C0B400CE3}">
      <dgm:prSet phldrT="[Text]"/>
      <dgm:spPr/>
      <dgm:t>
        <a:bodyPr/>
        <a:lstStyle/>
        <a:p>
          <a:r>
            <a:rPr lang="en-US" dirty="0"/>
            <a:t>Table header word wrap</a:t>
          </a:r>
        </a:p>
      </dgm:t>
    </dgm:pt>
    <dgm:pt modelId="{1186FD4A-8111-4045-87C6-FFD6D623C2F3}" type="sibTrans" cxnId="{2D032C34-208E-4A61-BDB5-B81FCCA67CCA}">
      <dgm:prSet/>
      <dgm:spPr/>
      <dgm:t>
        <a:bodyPr/>
        <a:lstStyle/>
        <a:p>
          <a:endParaRPr lang="en-US"/>
        </a:p>
      </dgm:t>
    </dgm:pt>
    <dgm:pt modelId="{2950AE86-96E7-42CD-8997-B7FA80431A50}" type="parTrans" cxnId="{2D032C34-208E-4A61-BDB5-B81FCCA67CCA}">
      <dgm:prSet/>
      <dgm:spPr/>
      <dgm:t>
        <a:bodyPr/>
        <a:lstStyle/>
        <a:p>
          <a:endParaRPr lang="en-US"/>
        </a:p>
      </dgm:t>
    </dgm:pt>
    <dgm:pt modelId="{A0834C10-5D96-4B63-9F10-F628B122381E}">
      <dgm:prSet/>
      <dgm:spPr/>
      <dgm:t>
        <a:bodyPr/>
        <a:lstStyle/>
        <a:p>
          <a:r>
            <a:rPr lang="en-US" dirty="0"/>
            <a:t>Table &amp; matrix conditional formatting improvement – blank formatting</a:t>
          </a:r>
        </a:p>
      </dgm:t>
    </dgm:pt>
    <dgm:pt modelId="{99202998-EE1E-457F-8CBA-62C47C7C918C}" type="parTrans" cxnId="{97E8F25D-C57B-43D8-8F8A-B45668CB6B40}">
      <dgm:prSet/>
      <dgm:spPr/>
      <dgm:t>
        <a:bodyPr/>
        <a:lstStyle/>
        <a:p>
          <a:endParaRPr lang="en-US"/>
        </a:p>
      </dgm:t>
    </dgm:pt>
    <dgm:pt modelId="{48AB355C-1345-45FC-A37C-F4DBBD077930}" type="sibTrans" cxnId="{97E8F25D-C57B-43D8-8F8A-B45668CB6B40}">
      <dgm:prSet/>
      <dgm:spPr/>
      <dgm:t>
        <a:bodyPr/>
        <a:lstStyle/>
        <a:p>
          <a:endParaRPr lang="en-US"/>
        </a:p>
      </dgm:t>
    </dgm:pt>
    <dgm:pt modelId="{96AE4532-06D6-414D-A2F6-EFF3B60E1359}">
      <dgm:prSet/>
      <dgm:spPr/>
      <dgm:t>
        <a:bodyPr/>
        <a:lstStyle/>
        <a:p>
          <a:r>
            <a:rPr lang="en-US" dirty="0"/>
            <a:t>New aggregations for string and dateTime columns</a:t>
          </a:r>
        </a:p>
      </dgm:t>
    </dgm:pt>
    <dgm:pt modelId="{6F946728-6540-4390-B359-9E663D7F6FF8}" type="parTrans" cxnId="{7408DA4E-98A3-4B21-A3E7-F4CBBBD74794}">
      <dgm:prSet/>
      <dgm:spPr/>
      <dgm:t>
        <a:bodyPr/>
        <a:lstStyle/>
        <a:p>
          <a:endParaRPr lang="en-US"/>
        </a:p>
      </dgm:t>
    </dgm:pt>
    <dgm:pt modelId="{7B04EE6E-6EE7-48E9-A991-C9500D7DB649}" type="sibTrans" cxnId="{7408DA4E-98A3-4B21-A3E7-F4CBBBD74794}">
      <dgm:prSet/>
      <dgm:spPr/>
      <dgm:t>
        <a:bodyPr/>
        <a:lstStyle/>
        <a:p>
          <a:endParaRPr lang="en-US"/>
        </a:p>
      </dgm:t>
    </dgm:pt>
    <dgm:pt modelId="{ADDAABB9-380E-4975-94E6-57443D6F56BE}">
      <dgm:prSet/>
      <dgm:spPr/>
      <dgm:t>
        <a:bodyPr/>
        <a:lstStyle/>
        <a:p>
          <a:r>
            <a:rPr lang="en-US" dirty="0"/>
            <a:t>Phone reports GA</a:t>
          </a:r>
        </a:p>
      </dgm:t>
    </dgm:pt>
    <dgm:pt modelId="{1B2C7DB4-7966-437B-857B-825D8EBDC0EE}" type="parTrans" cxnId="{189741EC-6922-4689-971D-DACC77B8D8F4}">
      <dgm:prSet/>
      <dgm:spPr/>
      <dgm:t>
        <a:bodyPr/>
        <a:lstStyle/>
        <a:p>
          <a:endParaRPr lang="en-US"/>
        </a:p>
      </dgm:t>
    </dgm:pt>
    <dgm:pt modelId="{312457BD-3305-4D56-B39F-186E155ED019}" type="sibTrans" cxnId="{189741EC-6922-4689-971D-DACC77B8D8F4}">
      <dgm:prSet/>
      <dgm:spPr/>
      <dgm:t>
        <a:bodyPr/>
        <a:lstStyle/>
        <a:p>
          <a:endParaRPr lang="en-US"/>
        </a:p>
      </dgm:t>
    </dgm:pt>
    <dgm:pt modelId="{828EE170-1420-428C-92EC-B0AB2BDDCFF0}">
      <dgm:prSet/>
      <dgm:spPr/>
      <dgm:t>
        <a:bodyPr/>
        <a:lstStyle/>
        <a:p>
          <a:r>
            <a:rPr lang="en-US" dirty="0"/>
            <a:t>X- and Y-axis font size control</a:t>
          </a:r>
        </a:p>
      </dgm:t>
    </dgm:pt>
    <dgm:pt modelId="{031F8FB8-D5AF-48B9-BA31-15A4038E85C3}" type="parTrans" cxnId="{513534B1-74A4-4B62-9436-339EF9B5B7B5}">
      <dgm:prSet/>
      <dgm:spPr/>
      <dgm:t>
        <a:bodyPr/>
        <a:lstStyle/>
        <a:p>
          <a:endParaRPr lang="en-US"/>
        </a:p>
      </dgm:t>
    </dgm:pt>
    <dgm:pt modelId="{2F0B74DC-1C32-4786-B3D0-C9D7690F17DC}" type="sibTrans" cxnId="{513534B1-74A4-4B62-9436-339EF9B5B7B5}">
      <dgm:prSet/>
      <dgm:spPr/>
      <dgm:t>
        <a:bodyPr/>
        <a:lstStyle/>
        <a:p>
          <a:endParaRPr lang="en-US"/>
        </a:p>
      </dgm:t>
    </dgm:pt>
    <dgm:pt modelId="{C7EC5CB7-C00D-4E98-A804-AC5D9360EA4C}">
      <dgm:prSet/>
      <dgm:spPr/>
      <dgm:t>
        <a:bodyPr/>
        <a:lstStyle/>
        <a:p>
          <a:r>
            <a:rPr lang="en-US" dirty="0"/>
            <a:t>Cartesian chart minimum category width</a:t>
          </a:r>
        </a:p>
      </dgm:t>
    </dgm:pt>
    <dgm:pt modelId="{483D71EE-F9CF-42FC-91D1-7910893CA918}" type="parTrans" cxnId="{1A4B3E71-9818-4700-960E-C39EF2926207}">
      <dgm:prSet/>
      <dgm:spPr/>
      <dgm:t>
        <a:bodyPr/>
        <a:lstStyle/>
        <a:p>
          <a:endParaRPr lang="en-US"/>
        </a:p>
      </dgm:t>
    </dgm:pt>
    <dgm:pt modelId="{5158D4D6-06C4-4A88-AC7D-957025E89FBD}" type="sibTrans" cxnId="{1A4B3E71-9818-4700-960E-C39EF2926207}">
      <dgm:prSet/>
      <dgm:spPr/>
      <dgm:t>
        <a:bodyPr/>
        <a:lstStyle/>
        <a:p>
          <a:endParaRPr lang="en-US"/>
        </a:p>
      </dgm:t>
    </dgm:pt>
    <dgm:pt modelId="{F33EF498-66FC-473D-8EC9-20123ACC7A6D}">
      <dgm:prSet/>
      <dgm:spPr/>
      <dgm:t>
        <a:bodyPr/>
        <a:lstStyle/>
        <a:p>
          <a:r>
            <a:rPr lang="en-US" dirty="0"/>
            <a:t>Line chart line thickness and join type controls</a:t>
          </a:r>
        </a:p>
      </dgm:t>
    </dgm:pt>
    <dgm:pt modelId="{4A6945FA-48B8-43B2-9D69-24E4612EC43C}" type="parTrans" cxnId="{3AF2247F-9B67-4E32-B6C7-CAD02EFA1861}">
      <dgm:prSet/>
      <dgm:spPr/>
      <dgm:t>
        <a:bodyPr/>
        <a:lstStyle/>
        <a:p>
          <a:endParaRPr lang="en-US"/>
        </a:p>
      </dgm:t>
    </dgm:pt>
    <dgm:pt modelId="{C8D73808-F12D-4BEC-B225-B70498FB3BFB}" type="sibTrans" cxnId="{3AF2247F-9B67-4E32-B6C7-CAD02EFA1861}">
      <dgm:prSet/>
      <dgm:spPr/>
      <dgm:t>
        <a:bodyPr/>
        <a:lstStyle/>
        <a:p>
          <a:endParaRPr lang="en-US"/>
        </a:p>
      </dgm:t>
    </dgm:pt>
    <dgm:pt modelId="{7EAF2C6C-396D-4FD9-A0D6-7215B0482988}">
      <dgm:prSet/>
      <dgm:spPr>
        <a:solidFill>
          <a:schemeClr val="accent2"/>
        </a:solidFill>
      </dgm:spPr>
      <dgm:t>
        <a:bodyPr/>
        <a:lstStyle/>
        <a:p>
          <a:r>
            <a:rPr lang="en-US" dirty="0"/>
            <a:t>Report theming (preview)</a:t>
          </a:r>
        </a:p>
      </dgm:t>
    </dgm:pt>
    <dgm:pt modelId="{9BC285AD-3B01-429A-B62F-F5C81C8C0356}" type="parTrans" cxnId="{AB067C31-FB49-4EED-99AA-452982EEC54C}">
      <dgm:prSet/>
      <dgm:spPr/>
      <dgm:t>
        <a:bodyPr/>
        <a:lstStyle/>
        <a:p>
          <a:endParaRPr lang="en-US"/>
        </a:p>
      </dgm:t>
    </dgm:pt>
    <dgm:pt modelId="{083F3CA1-D7ED-413E-98E0-5C001C3FF57B}" type="sibTrans" cxnId="{AB067C31-FB49-4EED-99AA-452982EEC54C}">
      <dgm:prSet/>
      <dgm:spPr/>
      <dgm:t>
        <a:bodyPr/>
        <a:lstStyle/>
        <a:p>
          <a:endParaRPr lang="en-US"/>
        </a:p>
      </dgm:t>
    </dgm:pt>
    <dgm:pt modelId="{605E769B-5B84-4A22-ADDE-3EA5B40FB322}">
      <dgm:prSet/>
      <dgm:spPr/>
      <dgm:t>
        <a:bodyPr/>
        <a:lstStyle/>
        <a:p>
          <a:r>
            <a:rPr lang="en-US" dirty="0"/>
            <a:t>Textbox font color</a:t>
          </a:r>
        </a:p>
      </dgm:t>
    </dgm:pt>
    <dgm:pt modelId="{FE44016F-A145-45BF-9519-B60F707EA188}" type="parTrans" cxnId="{1164D437-F18E-47CF-9052-359C10CF823F}">
      <dgm:prSet/>
      <dgm:spPr/>
      <dgm:t>
        <a:bodyPr/>
        <a:lstStyle/>
        <a:p>
          <a:endParaRPr lang="en-US"/>
        </a:p>
      </dgm:t>
    </dgm:pt>
    <dgm:pt modelId="{9DAE1593-3344-4004-89D8-B5754857D30B}" type="sibTrans" cxnId="{1164D437-F18E-47CF-9052-359C10CF823F}">
      <dgm:prSet/>
      <dgm:spPr/>
      <dgm:t>
        <a:bodyPr/>
        <a:lstStyle/>
        <a:p>
          <a:endParaRPr lang="en-US"/>
        </a:p>
      </dgm:t>
    </dgm:pt>
    <dgm:pt modelId="{19E7234A-D628-44B6-A3E8-D1F3F3711242}">
      <dgm:prSet custT="1"/>
      <dgm:spPr>
        <a:solidFill>
          <a:srgbClr val="002050">
            <a:hueOff val="0"/>
            <a:satOff val="0"/>
            <a:lumOff val="0"/>
            <a:alphaOff val="0"/>
          </a:srgbClr>
        </a:solidFill>
        <a:ln w="10795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spcFirstLastPara="0" vert="horz" wrap="square" lIns="41910" tIns="41910" rIns="41910" bIns="41910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rgbClr val="FFFFFF"/>
              </a:solidFill>
              <a:latin typeface="Segoe UI Semilight"/>
              <a:ea typeface="+mn-ea"/>
              <a:cs typeface="+mn-cs"/>
            </a:rPr>
            <a:t>Numeric range slicer (preview)</a:t>
          </a:r>
        </a:p>
      </dgm:t>
    </dgm:pt>
    <dgm:pt modelId="{BDB17A3D-CFD8-40FC-A7F2-4038334C52BF}" type="parTrans" cxnId="{18B25A86-3A75-4820-B0BF-C29AE5CAB1C9}">
      <dgm:prSet/>
      <dgm:spPr/>
      <dgm:t>
        <a:bodyPr/>
        <a:lstStyle/>
        <a:p>
          <a:endParaRPr lang="en-US"/>
        </a:p>
      </dgm:t>
    </dgm:pt>
    <dgm:pt modelId="{A31156C4-708C-49A8-A106-DA71A5196F90}" type="sibTrans" cxnId="{18B25A86-3A75-4820-B0BF-C29AE5CAB1C9}">
      <dgm:prSet/>
      <dgm:spPr/>
      <dgm:t>
        <a:bodyPr/>
        <a:lstStyle/>
        <a:p>
          <a:endParaRPr lang="en-US"/>
        </a:p>
      </dgm:t>
    </dgm:pt>
    <dgm:pt modelId="{E7AEEF6F-DB73-4940-B165-A51FE0602600}">
      <dgm:prSet/>
      <dgm:spPr/>
      <dgm:t>
        <a:bodyPr/>
        <a:lstStyle/>
        <a:p>
          <a:r>
            <a:rPr lang="en-US" dirty="0"/>
            <a:t>Percent of total on pie and donut chart data labels</a:t>
          </a:r>
        </a:p>
      </dgm:t>
    </dgm:pt>
    <dgm:pt modelId="{A13361FB-8333-4BA4-9C0A-0118CD32152F}" type="parTrans" cxnId="{8D5690F6-7D6C-4E03-9689-3B4AA29C27B5}">
      <dgm:prSet/>
      <dgm:spPr/>
      <dgm:t>
        <a:bodyPr/>
        <a:lstStyle/>
        <a:p>
          <a:endParaRPr lang="en-US"/>
        </a:p>
      </dgm:t>
    </dgm:pt>
    <dgm:pt modelId="{28262B6A-14FB-4247-9D69-1248EFA00447}" type="sibTrans" cxnId="{8D5690F6-7D6C-4E03-9689-3B4AA29C27B5}">
      <dgm:prSet/>
      <dgm:spPr/>
      <dgm:t>
        <a:bodyPr/>
        <a:lstStyle/>
        <a:p>
          <a:endParaRPr lang="en-US"/>
        </a:p>
      </dgm:t>
    </dgm:pt>
    <dgm:pt modelId="{814A794B-CD13-46DB-A391-4D81F7B0C95D}">
      <dgm:prSet/>
      <dgm:spPr/>
      <dgm:t>
        <a:bodyPr/>
        <a:lstStyle/>
        <a:p>
          <a:r>
            <a:rPr lang="en-US" dirty="0"/>
            <a:t>Cross-highlight using multiple series</a:t>
          </a:r>
        </a:p>
      </dgm:t>
    </dgm:pt>
    <dgm:pt modelId="{1C9218E7-6490-4B7B-A260-F28D3B4F0C78}" type="parTrans" cxnId="{54848D20-1303-44E6-AB1A-727E9FA45354}">
      <dgm:prSet/>
      <dgm:spPr/>
      <dgm:t>
        <a:bodyPr/>
        <a:lstStyle/>
        <a:p>
          <a:endParaRPr lang="en-US"/>
        </a:p>
      </dgm:t>
    </dgm:pt>
    <dgm:pt modelId="{FF939515-ED53-4D37-B009-DFB99C1BE90E}" type="sibTrans" cxnId="{54848D20-1303-44E6-AB1A-727E9FA45354}">
      <dgm:prSet/>
      <dgm:spPr/>
      <dgm:t>
        <a:bodyPr/>
        <a:lstStyle/>
        <a:p>
          <a:endParaRPr lang="en-US"/>
        </a:p>
      </dgm:t>
    </dgm:pt>
    <dgm:pt modelId="{6A4BC0B1-01BC-4C09-8E43-B7E05068F289}">
      <dgm:prSet/>
      <dgm:spPr/>
      <dgm:t>
        <a:bodyPr/>
        <a:lstStyle/>
        <a:p>
          <a:r>
            <a:rPr lang="en-US" dirty="0"/>
            <a:t>Rename axis titles</a:t>
          </a:r>
        </a:p>
      </dgm:t>
    </dgm:pt>
    <dgm:pt modelId="{F08E16B2-6AE1-4CA3-9A8B-C12AE12D7DC4}" type="parTrans" cxnId="{7F167FD6-7E6F-47B2-96CF-B884F5B70585}">
      <dgm:prSet/>
      <dgm:spPr/>
      <dgm:t>
        <a:bodyPr/>
        <a:lstStyle/>
        <a:p>
          <a:endParaRPr lang="en-US"/>
        </a:p>
      </dgm:t>
    </dgm:pt>
    <dgm:pt modelId="{9AC97D53-5A65-489D-B2BB-8434F4E0E71A}" type="sibTrans" cxnId="{7F167FD6-7E6F-47B2-96CF-B884F5B70585}">
      <dgm:prSet/>
      <dgm:spPr/>
      <dgm:t>
        <a:bodyPr/>
        <a:lstStyle/>
        <a:p>
          <a:endParaRPr lang="en-US"/>
        </a:p>
      </dgm:t>
    </dgm:pt>
    <dgm:pt modelId="{840537E7-7586-4DF8-B6B6-238E54631F2A}">
      <dgm:prSet/>
      <dgm:spPr>
        <a:solidFill>
          <a:schemeClr val="accent2"/>
        </a:solidFill>
      </dgm:spPr>
      <dgm:t>
        <a:bodyPr/>
        <a:lstStyle/>
        <a:p>
          <a:r>
            <a:rPr lang="en-US" dirty="0"/>
            <a:t>Relative date slicer &amp; filters</a:t>
          </a:r>
        </a:p>
      </dgm:t>
    </dgm:pt>
    <dgm:pt modelId="{DB518245-ABB9-4B46-91A7-C9CC015F1E57}" type="parTrans" cxnId="{E9D7A820-B602-48CD-A7D2-6CEF89EB3142}">
      <dgm:prSet/>
      <dgm:spPr/>
      <dgm:t>
        <a:bodyPr/>
        <a:lstStyle/>
        <a:p>
          <a:endParaRPr lang="en-US"/>
        </a:p>
      </dgm:t>
    </dgm:pt>
    <dgm:pt modelId="{806CF8E8-FB9C-482A-B0A5-E6F30F459DC6}" type="sibTrans" cxnId="{E9D7A820-B602-48CD-A7D2-6CEF89EB3142}">
      <dgm:prSet/>
      <dgm:spPr/>
      <dgm:t>
        <a:bodyPr/>
        <a:lstStyle/>
        <a:p>
          <a:endParaRPr lang="en-US"/>
        </a:p>
      </dgm:t>
    </dgm:pt>
    <dgm:pt modelId="{59764CDB-9D50-4AFF-8F20-EC4E2CA3053C}">
      <dgm:prSet/>
      <dgm:spPr/>
      <dgm:t>
        <a:bodyPr/>
        <a:lstStyle/>
        <a:p>
          <a:r>
            <a:rPr lang="en-US" dirty="0"/>
            <a:t>Combo chart data label enhancements</a:t>
          </a:r>
        </a:p>
      </dgm:t>
    </dgm:pt>
    <dgm:pt modelId="{4BB0ED56-1AB7-476E-90B6-0E4591E96F93}" type="parTrans" cxnId="{5A72A5B5-B8A0-4AE5-8829-53948542CDE6}">
      <dgm:prSet/>
      <dgm:spPr/>
      <dgm:t>
        <a:bodyPr/>
        <a:lstStyle/>
        <a:p>
          <a:endParaRPr lang="en-US"/>
        </a:p>
      </dgm:t>
    </dgm:pt>
    <dgm:pt modelId="{65BFAB49-865D-4D83-A74F-777F954BB44B}" type="sibTrans" cxnId="{5A72A5B5-B8A0-4AE5-8829-53948542CDE6}">
      <dgm:prSet/>
      <dgm:spPr/>
      <dgm:t>
        <a:bodyPr/>
        <a:lstStyle/>
        <a:p>
          <a:endParaRPr lang="en-US"/>
        </a:p>
      </dgm:t>
    </dgm:pt>
    <dgm:pt modelId="{4CA8514F-7AA7-4C85-8A3B-0871A505692D}">
      <dgm:prSet/>
      <dgm:spPr/>
      <dgm:t>
        <a:bodyPr/>
        <a:lstStyle/>
        <a:p>
          <a:r>
            <a:rPr lang="en-US" dirty="0"/>
            <a:t>Mailto links in textbox</a:t>
          </a:r>
        </a:p>
      </dgm:t>
    </dgm:pt>
    <dgm:pt modelId="{7B9B0FBF-0B01-444B-AE0F-4B098FA2A914}" type="parTrans" cxnId="{A3FFC791-38B2-4024-B92D-BDD754B50C5A}">
      <dgm:prSet/>
      <dgm:spPr/>
      <dgm:t>
        <a:bodyPr/>
        <a:lstStyle/>
        <a:p>
          <a:endParaRPr lang="en-US"/>
        </a:p>
      </dgm:t>
    </dgm:pt>
    <dgm:pt modelId="{E4ABD68E-0D48-4D01-93E6-E6321DB7FCF9}" type="sibTrans" cxnId="{A3FFC791-38B2-4024-B92D-BDD754B50C5A}">
      <dgm:prSet/>
      <dgm:spPr/>
      <dgm:t>
        <a:bodyPr/>
        <a:lstStyle/>
        <a:p>
          <a:endParaRPr lang="en-US"/>
        </a:p>
      </dgm:t>
    </dgm:pt>
    <dgm:pt modelId="{DF1BBE9E-EBFB-459B-8200-AD2CC491248C}">
      <dgm:prSet/>
      <dgm:spPr/>
      <dgm:t>
        <a:bodyPr/>
        <a:lstStyle/>
        <a:p>
          <a:r>
            <a:rPr lang="en-US" dirty="0"/>
            <a:t>Accessibility: keyboard &amp; screen reader support</a:t>
          </a:r>
        </a:p>
      </dgm:t>
    </dgm:pt>
    <dgm:pt modelId="{173BF2AA-7B8F-4A61-8C9C-EB538E9D8FB7}" type="parTrans" cxnId="{2DC7F051-2817-4337-AE7A-D15C9C93FB20}">
      <dgm:prSet/>
      <dgm:spPr/>
      <dgm:t>
        <a:bodyPr/>
        <a:lstStyle/>
        <a:p>
          <a:endParaRPr lang="en-US"/>
        </a:p>
      </dgm:t>
    </dgm:pt>
    <dgm:pt modelId="{1F0EC5F4-B9BB-4BE7-A5F7-CE0625BD468E}" type="sibTrans" cxnId="{2DC7F051-2817-4337-AE7A-D15C9C93FB20}">
      <dgm:prSet/>
      <dgm:spPr/>
      <dgm:t>
        <a:bodyPr/>
        <a:lstStyle/>
        <a:p>
          <a:endParaRPr lang="en-US"/>
        </a:p>
      </dgm:t>
    </dgm:pt>
    <dgm:pt modelId="{23488672-B39A-4369-B89D-D957C3FD4C9F}">
      <dgm:prSet/>
      <dgm:spPr/>
      <dgm:t>
        <a:bodyPr/>
        <a:lstStyle/>
        <a:p>
          <a:r>
            <a:rPr lang="en-US" dirty="0"/>
            <a:t>Accessibility: Alt-text for visuals, textboxes and images</a:t>
          </a:r>
        </a:p>
      </dgm:t>
    </dgm:pt>
    <dgm:pt modelId="{60D57DCB-7585-4E1F-95FE-235F107CC66A}" type="parTrans" cxnId="{C35B171F-B43F-4BE0-A8B3-587ECA7B4A71}">
      <dgm:prSet/>
      <dgm:spPr/>
      <dgm:t>
        <a:bodyPr/>
        <a:lstStyle/>
        <a:p>
          <a:endParaRPr lang="en-US"/>
        </a:p>
      </dgm:t>
    </dgm:pt>
    <dgm:pt modelId="{1B342F4A-24EA-4862-AE0F-C748929B3987}" type="sibTrans" cxnId="{C35B171F-B43F-4BE0-A8B3-587ECA7B4A71}">
      <dgm:prSet/>
      <dgm:spPr/>
      <dgm:t>
        <a:bodyPr/>
        <a:lstStyle/>
        <a:p>
          <a:endParaRPr lang="en-US"/>
        </a:p>
      </dgm:t>
    </dgm:pt>
    <dgm:pt modelId="{EC478417-667B-460C-8CB8-9EFA45C28BAA}">
      <dgm:prSet/>
      <dgm:spPr/>
      <dgm:t>
        <a:bodyPr/>
        <a:lstStyle/>
        <a:p>
          <a:r>
            <a:rPr lang="en-US" dirty="0"/>
            <a:t>Markers on line &amp; area charts</a:t>
          </a:r>
        </a:p>
      </dgm:t>
    </dgm:pt>
    <dgm:pt modelId="{376178DE-E1BC-4A3F-90AA-B376B092278C}" type="parTrans" cxnId="{FCF6EB5B-73C9-42A1-B5C6-6ADF8FAED0C0}">
      <dgm:prSet/>
      <dgm:spPr/>
      <dgm:t>
        <a:bodyPr/>
        <a:lstStyle/>
        <a:p>
          <a:endParaRPr lang="en-US"/>
        </a:p>
      </dgm:t>
    </dgm:pt>
    <dgm:pt modelId="{7A75C77C-CA23-4073-B972-1454CA7A44E7}" type="sibTrans" cxnId="{FCF6EB5B-73C9-42A1-B5C6-6ADF8FAED0C0}">
      <dgm:prSet/>
      <dgm:spPr/>
      <dgm:t>
        <a:bodyPr/>
        <a:lstStyle/>
        <a:p>
          <a:endParaRPr lang="en-US"/>
        </a:p>
      </dgm:t>
    </dgm:pt>
    <dgm:pt modelId="{24D426DD-6194-4C90-B539-125C55563938}">
      <dgm:prSet/>
      <dgm:spPr/>
      <dgm:t>
        <a:bodyPr/>
        <a:lstStyle/>
        <a:p>
          <a:r>
            <a:rPr lang="en-US" dirty="0"/>
            <a:t>High density line sampling</a:t>
          </a:r>
        </a:p>
      </dgm:t>
    </dgm:pt>
    <dgm:pt modelId="{BF9F09FF-D0C8-4A3C-9EC0-A27CD65CC3FE}" type="parTrans" cxnId="{39FE676E-3059-4CB8-A9F9-29F19C7A5BA9}">
      <dgm:prSet/>
      <dgm:spPr/>
      <dgm:t>
        <a:bodyPr/>
        <a:lstStyle/>
        <a:p>
          <a:endParaRPr lang="en-US"/>
        </a:p>
      </dgm:t>
    </dgm:pt>
    <dgm:pt modelId="{2CD9B7FE-700A-4B38-9597-C0B9A5141491}" type="sibTrans" cxnId="{39FE676E-3059-4CB8-A9F9-29F19C7A5BA9}">
      <dgm:prSet/>
      <dgm:spPr/>
      <dgm:t>
        <a:bodyPr/>
        <a:lstStyle/>
        <a:p>
          <a:endParaRPr lang="en-US"/>
        </a:p>
      </dgm:t>
    </dgm:pt>
    <dgm:pt modelId="{8736E857-1CD4-4710-A80B-49F68223164B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Control over fonts on visuals</a:t>
          </a:r>
        </a:p>
      </dgm:t>
    </dgm:pt>
    <dgm:pt modelId="{CDC8DE3E-ABF1-4ACE-975E-8C308E898E9D}" type="parTrans" cxnId="{7072E775-8A58-49C2-9A94-3FB83C35F37D}">
      <dgm:prSet/>
      <dgm:spPr/>
      <dgm:t>
        <a:bodyPr/>
        <a:lstStyle/>
        <a:p>
          <a:endParaRPr lang="en-US"/>
        </a:p>
      </dgm:t>
    </dgm:pt>
    <dgm:pt modelId="{18D7916A-70A0-4393-A873-92E9783784AC}" type="sibTrans" cxnId="{7072E775-8A58-49C2-9A94-3FB83C35F37D}">
      <dgm:prSet/>
      <dgm:spPr/>
      <dgm:t>
        <a:bodyPr/>
        <a:lstStyle/>
        <a:p>
          <a:endParaRPr lang="en-US"/>
        </a:p>
      </dgm:t>
    </dgm:pt>
    <dgm:pt modelId="{65F7A1C5-347B-42BE-9387-A0DC0BE8BB0C}">
      <dgm:prSet/>
      <dgm:spPr>
        <a:solidFill>
          <a:schemeClr val="accent2"/>
        </a:solidFill>
      </dgm:spPr>
      <dgm:t>
        <a:bodyPr/>
        <a:lstStyle/>
        <a:p>
          <a:r>
            <a:rPr lang="en-US" dirty="0"/>
            <a:t>New table and matrix controls</a:t>
          </a:r>
        </a:p>
      </dgm:t>
    </dgm:pt>
    <dgm:pt modelId="{FE208348-A736-4C6D-B81B-08F27898AE7E}" type="parTrans" cxnId="{C3BBEB80-FC7D-4294-8E12-E87D7341046B}">
      <dgm:prSet/>
      <dgm:spPr/>
      <dgm:t>
        <a:bodyPr/>
        <a:lstStyle/>
        <a:p>
          <a:endParaRPr lang="en-US"/>
        </a:p>
      </dgm:t>
    </dgm:pt>
    <dgm:pt modelId="{CDC417E1-1FDE-4A8D-B95F-3365B15A8767}" type="sibTrans" cxnId="{C3BBEB80-FC7D-4294-8E12-E87D7341046B}">
      <dgm:prSet/>
      <dgm:spPr/>
      <dgm:t>
        <a:bodyPr/>
        <a:lstStyle/>
        <a:p>
          <a:endParaRPr lang="en-US"/>
        </a:p>
      </dgm:t>
    </dgm:pt>
    <dgm:pt modelId="{1DB51152-58BD-443C-9ECC-2D3F84F2259B}">
      <dgm:prSet/>
      <dgm:spPr/>
      <dgm:t>
        <a:bodyPr/>
        <a:lstStyle/>
        <a:p>
          <a:r>
            <a:rPr lang="en-US" dirty="0"/>
            <a:t>Updated Bing maps API &amp; geocoding improvements</a:t>
          </a:r>
        </a:p>
      </dgm:t>
    </dgm:pt>
    <dgm:pt modelId="{F810CB7B-0572-469E-863D-498C3A52C94A}" type="parTrans" cxnId="{58A3EF26-18A2-4124-A602-AA67D5B50891}">
      <dgm:prSet/>
      <dgm:spPr/>
      <dgm:t>
        <a:bodyPr/>
        <a:lstStyle/>
        <a:p>
          <a:endParaRPr lang="en-US"/>
        </a:p>
      </dgm:t>
    </dgm:pt>
    <dgm:pt modelId="{36E96AAE-1C69-4AC7-8271-C5190D6CA732}" type="sibTrans" cxnId="{58A3EF26-18A2-4124-A602-AA67D5B50891}">
      <dgm:prSet/>
      <dgm:spPr/>
      <dgm:t>
        <a:bodyPr/>
        <a:lstStyle/>
        <a:p>
          <a:endParaRPr lang="en-US"/>
        </a:p>
      </dgm:t>
    </dgm:pt>
    <dgm:pt modelId="{6CF7FA43-E8A6-4FB9-9AEB-20FF3FF8893F}">
      <dgm:prSet/>
      <dgm:spPr/>
      <dgm:t>
        <a:bodyPr/>
        <a:lstStyle/>
        <a:p>
          <a:r>
            <a:rPr lang="en-US" dirty="0"/>
            <a:t>Combo chart axis improvements</a:t>
          </a:r>
        </a:p>
      </dgm:t>
    </dgm:pt>
    <dgm:pt modelId="{29099452-4A46-494E-BB85-2521CBBE742E}" type="parTrans" cxnId="{09401157-FC12-45A0-ABA7-414D26D9FA7E}">
      <dgm:prSet/>
      <dgm:spPr/>
      <dgm:t>
        <a:bodyPr/>
        <a:lstStyle/>
        <a:p>
          <a:endParaRPr lang="en-US"/>
        </a:p>
      </dgm:t>
    </dgm:pt>
    <dgm:pt modelId="{09929F86-DF09-4AD7-8032-2CDB3FE75A1A}" type="sibTrans" cxnId="{09401157-FC12-45A0-ABA7-414D26D9FA7E}">
      <dgm:prSet/>
      <dgm:spPr/>
      <dgm:t>
        <a:bodyPr/>
        <a:lstStyle/>
        <a:p>
          <a:endParaRPr lang="en-US"/>
        </a:p>
      </dgm:t>
    </dgm:pt>
    <dgm:pt modelId="{0A7E91AD-EE92-47FD-A452-376783AF3BAE}">
      <dgm:prSet/>
      <dgm:spPr/>
      <dgm:t>
        <a:bodyPr/>
        <a:lstStyle/>
        <a:p>
          <a:r>
            <a:rPr lang="en-US" dirty="0"/>
            <a:t>New waterfall chart options</a:t>
          </a:r>
        </a:p>
      </dgm:t>
    </dgm:pt>
    <dgm:pt modelId="{ECAF850A-519E-4484-B4CF-AFCDDE5FF06C}" type="parTrans" cxnId="{20A5A1CA-7908-491A-862B-3B0856D6601D}">
      <dgm:prSet/>
      <dgm:spPr/>
      <dgm:t>
        <a:bodyPr/>
        <a:lstStyle/>
        <a:p>
          <a:endParaRPr lang="en-US"/>
        </a:p>
      </dgm:t>
    </dgm:pt>
    <dgm:pt modelId="{DA337AC2-FF48-4269-89D1-EC393B283C57}" type="sibTrans" cxnId="{20A5A1CA-7908-491A-862B-3B0856D6601D}">
      <dgm:prSet/>
      <dgm:spPr/>
      <dgm:t>
        <a:bodyPr/>
        <a:lstStyle/>
        <a:p>
          <a:endParaRPr lang="en-US"/>
        </a:p>
      </dgm:t>
    </dgm:pt>
    <dgm:pt modelId="{6169CB5E-0B33-46D9-B722-7273C53C3036}">
      <dgm:prSet/>
      <dgm:spPr/>
      <dgm:t>
        <a:bodyPr/>
        <a:lstStyle/>
        <a:p>
          <a:r>
            <a:rPr lang="en-US" dirty="0"/>
            <a:t>Responsive layout for visuals (preview)</a:t>
          </a:r>
        </a:p>
      </dgm:t>
    </dgm:pt>
    <dgm:pt modelId="{AB1C4E54-8DC5-4B37-A4E2-8EA630F1B530}" type="parTrans" cxnId="{F98E1491-5863-46D1-85CD-789EB71F2560}">
      <dgm:prSet/>
      <dgm:spPr/>
      <dgm:t>
        <a:bodyPr/>
        <a:lstStyle/>
        <a:p>
          <a:endParaRPr lang="en-US"/>
        </a:p>
      </dgm:t>
    </dgm:pt>
    <dgm:pt modelId="{9A2D8981-5676-44D3-A879-75955C5C88CB}" type="sibTrans" cxnId="{F98E1491-5863-46D1-85CD-789EB71F2560}">
      <dgm:prSet/>
      <dgm:spPr/>
      <dgm:t>
        <a:bodyPr/>
        <a:lstStyle/>
        <a:p>
          <a:endParaRPr lang="en-US"/>
        </a:p>
      </dgm:t>
    </dgm:pt>
    <dgm:pt modelId="{656A8F0A-039F-4844-8AFD-517B053A5175}">
      <dgm:prSet/>
      <dgm:spPr>
        <a:solidFill>
          <a:schemeClr val="accent2"/>
        </a:solidFill>
      </dgm:spPr>
      <dgm:t>
        <a:bodyPr/>
        <a:lstStyle/>
        <a:p>
          <a:r>
            <a:rPr lang="en-US"/>
            <a:t>Data </a:t>
          </a:r>
          <a:r>
            <a:rPr lang="en-US" dirty="0"/>
            <a:t>bars for new table &amp; matrix</a:t>
          </a:r>
        </a:p>
      </dgm:t>
    </dgm:pt>
    <dgm:pt modelId="{9089F7D0-02DB-438A-AE95-8679F78325FB}" type="parTrans" cxnId="{2BA330DB-328C-4BF9-9659-E3F6AC2B33E7}">
      <dgm:prSet/>
      <dgm:spPr/>
      <dgm:t>
        <a:bodyPr/>
        <a:lstStyle/>
        <a:p>
          <a:endParaRPr lang="en-US"/>
        </a:p>
      </dgm:t>
    </dgm:pt>
    <dgm:pt modelId="{5201AEA6-4FCA-476E-9215-B2E1B436518E}" type="sibTrans" cxnId="{2BA330DB-328C-4BF9-9659-E3F6AC2B33E7}">
      <dgm:prSet/>
      <dgm:spPr/>
      <dgm:t>
        <a:bodyPr/>
        <a:lstStyle/>
        <a:p>
          <a:endParaRPr lang="en-US"/>
        </a:p>
      </dgm:t>
    </dgm:pt>
    <dgm:pt modelId="{8334C8F3-D909-407E-B16E-F7788EBF4F73}">
      <dgm:prSet custT="1"/>
      <dgm:spPr>
        <a:solidFill>
          <a:srgbClr val="00188F"/>
        </a:solidFill>
        <a:ln w="10795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spcFirstLastPara="0" vert="horz" wrap="square" lIns="41910" tIns="41910" rIns="41910" bIns="41910" numCol="1" spcCol="1270" anchor="ctr" anchorCtr="0"/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rgbClr val="FFFFFF"/>
              </a:solidFill>
              <a:latin typeface="Segoe UI Semilight"/>
              <a:ea typeface="+mn-ea"/>
              <a:cs typeface="+mn-cs"/>
            </a:rPr>
            <a:t>Renaming fields in visuals</a:t>
          </a:r>
        </a:p>
      </dgm:t>
    </dgm:pt>
    <dgm:pt modelId="{77182ED0-B6DA-466F-808B-37CF651F727C}" type="parTrans" cxnId="{9711F732-F71A-4A3B-9121-0C94072015E7}">
      <dgm:prSet/>
      <dgm:spPr/>
      <dgm:t>
        <a:bodyPr/>
        <a:lstStyle/>
        <a:p>
          <a:endParaRPr lang="en-US"/>
        </a:p>
      </dgm:t>
    </dgm:pt>
    <dgm:pt modelId="{05AD7019-379A-4373-B969-6397AC473A70}" type="sibTrans" cxnId="{9711F732-F71A-4A3B-9121-0C94072015E7}">
      <dgm:prSet/>
      <dgm:spPr/>
      <dgm:t>
        <a:bodyPr/>
        <a:lstStyle/>
        <a:p>
          <a:endParaRPr lang="en-US"/>
        </a:p>
      </dgm:t>
    </dgm:pt>
    <dgm:pt modelId="{0AA86FB5-7824-4A3C-92F2-9E96801CAA68}" type="pres">
      <dgm:prSet presAssocID="{FEDC4E9D-5BC9-42DF-B472-2C4FB2F65A1C}" presName="diagram" presStyleCnt="0">
        <dgm:presLayoutVars>
          <dgm:dir/>
          <dgm:resizeHandles val="exact"/>
        </dgm:presLayoutVars>
      </dgm:prSet>
      <dgm:spPr/>
    </dgm:pt>
    <dgm:pt modelId="{6E174CB8-FEBB-4AE2-94FD-C83A55DEF7EF}" type="pres">
      <dgm:prSet presAssocID="{29F83807-4C17-453E-A36B-297C0B400CE3}" presName="node" presStyleLbl="node1" presStyleIdx="0" presStyleCnt="28">
        <dgm:presLayoutVars>
          <dgm:bulletEnabled val="1"/>
        </dgm:presLayoutVars>
      </dgm:prSet>
      <dgm:spPr/>
    </dgm:pt>
    <dgm:pt modelId="{B56909E2-DDA0-4CE0-B567-EC92EFC9DBFC}" type="pres">
      <dgm:prSet presAssocID="{1186FD4A-8111-4045-87C6-FFD6D623C2F3}" presName="sibTrans" presStyleCnt="0"/>
      <dgm:spPr/>
    </dgm:pt>
    <dgm:pt modelId="{F19BF225-1A79-4604-A18A-48158EA77DC5}" type="pres">
      <dgm:prSet presAssocID="{A0834C10-5D96-4B63-9F10-F628B122381E}" presName="node" presStyleLbl="node1" presStyleIdx="1" presStyleCnt="28">
        <dgm:presLayoutVars>
          <dgm:bulletEnabled val="1"/>
        </dgm:presLayoutVars>
      </dgm:prSet>
      <dgm:spPr/>
    </dgm:pt>
    <dgm:pt modelId="{69849FD8-7D86-4289-A157-2BD82CF6981F}" type="pres">
      <dgm:prSet presAssocID="{48AB355C-1345-45FC-A37C-F4DBBD077930}" presName="sibTrans" presStyleCnt="0"/>
      <dgm:spPr/>
    </dgm:pt>
    <dgm:pt modelId="{02C50073-F7CF-4A3F-8F8E-7E929C1317D9}" type="pres">
      <dgm:prSet presAssocID="{96AE4532-06D6-414D-A2F6-EFF3B60E1359}" presName="node" presStyleLbl="node1" presStyleIdx="2" presStyleCnt="28">
        <dgm:presLayoutVars>
          <dgm:bulletEnabled val="1"/>
        </dgm:presLayoutVars>
      </dgm:prSet>
      <dgm:spPr/>
    </dgm:pt>
    <dgm:pt modelId="{FA009B1A-6166-4CC0-B998-58A64CB90E37}" type="pres">
      <dgm:prSet presAssocID="{7B04EE6E-6EE7-48E9-A991-C9500D7DB649}" presName="sibTrans" presStyleCnt="0"/>
      <dgm:spPr/>
    </dgm:pt>
    <dgm:pt modelId="{49D80DC0-8F0B-4BD0-B149-B7909643CAE5}" type="pres">
      <dgm:prSet presAssocID="{ADDAABB9-380E-4975-94E6-57443D6F56BE}" presName="node" presStyleLbl="node1" presStyleIdx="3" presStyleCnt="28">
        <dgm:presLayoutVars>
          <dgm:bulletEnabled val="1"/>
        </dgm:presLayoutVars>
      </dgm:prSet>
      <dgm:spPr/>
    </dgm:pt>
    <dgm:pt modelId="{373391DE-9050-47ED-9859-5FAA6FEFBCAB}" type="pres">
      <dgm:prSet presAssocID="{312457BD-3305-4D56-B39F-186E155ED019}" presName="sibTrans" presStyleCnt="0"/>
      <dgm:spPr/>
    </dgm:pt>
    <dgm:pt modelId="{78E060FB-C6CF-4A1E-827D-FE4BEE8EC1CF}" type="pres">
      <dgm:prSet presAssocID="{828EE170-1420-428C-92EC-B0AB2BDDCFF0}" presName="node" presStyleLbl="node1" presStyleIdx="4" presStyleCnt="28">
        <dgm:presLayoutVars>
          <dgm:bulletEnabled val="1"/>
        </dgm:presLayoutVars>
      </dgm:prSet>
      <dgm:spPr/>
    </dgm:pt>
    <dgm:pt modelId="{0DCFC297-F9A5-475C-84FA-B6941AA8FB54}" type="pres">
      <dgm:prSet presAssocID="{2F0B74DC-1C32-4786-B3D0-C9D7690F17DC}" presName="sibTrans" presStyleCnt="0"/>
      <dgm:spPr/>
    </dgm:pt>
    <dgm:pt modelId="{B3C4BDC1-D3C9-4F03-9BC0-B1B4BDC2F283}" type="pres">
      <dgm:prSet presAssocID="{C7EC5CB7-C00D-4E98-A804-AC5D9360EA4C}" presName="node" presStyleLbl="node1" presStyleIdx="5" presStyleCnt="28">
        <dgm:presLayoutVars>
          <dgm:bulletEnabled val="1"/>
        </dgm:presLayoutVars>
      </dgm:prSet>
      <dgm:spPr/>
    </dgm:pt>
    <dgm:pt modelId="{C66E98CB-571F-4C7A-9B48-F17CB12973D8}" type="pres">
      <dgm:prSet presAssocID="{5158D4D6-06C4-4A88-AC7D-957025E89FBD}" presName="sibTrans" presStyleCnt="0"/>
      <dgm:spPr/>
    </dgm:pt>
    <dgm:pt modelId="{DE20025B-2117-4C03-B2F7-3C0F144C0D8A}" type="pres">
      <dgm:prSet presAssocID="{F33EF498-66FC-473D-8EC9-20123ACC7A6D}" presName="node" presStyleLbl="node1" presStyleIdx="6" presStyleCnt="28">
        <dgm:presLayoutVars>
          <dgm:bulletEnabled val="1"/>
        </dgm:presLayoutVars>
      </dgm:prSet>
      <dgm:spPr/>
    </dgm:pt>
    <dgm:pt modelId="{E06853B1-8201-4636-9001-E1CF23CB692F}" type="pres">
      <dgm:prSet presAssocID="{C8D73808-F12D-4BEC-B225-B70498FB3BFB}" presName="sibTrans" presStyleCnt="0"/>
      <dgm:spPr/>
    </dgm:pt>
    <dgm:pt modelId="{97BC89B3-1024-4917-B8B9-463BF686F061}" type="pres">
      <dgm:prSet presAssocID="{7EAF2C6C-396D-4FD9-A0D6-7215B0482988}" presName="node" presStyleLbl="node1" presStyleIdx="7" presStyleCnt="28">
        <dgm:presLayoutVars>
          <dgm:bulletEnabled val="1"/>
        </dgm:presLayoutVars>
      </dgm:prSet>
      <dgm:spPr/>
    </dgm:pt>
    <dgm:pt modelId="{C7C720F4-5E98-4FF6-B3DC-60782215CABD}" type="pres">
      <dgm:prSet presAssocID="{083F3CA1-D7ED-413E-98E0-5C001C3FF57B}" presName="sibTrans" presStyleCnt="0"/>
      <dgm:spPr/>
    </dgm:pt>
    <dgm:pt modelId="{09A103A3-7337-4EF6-A98E-BAE275293B69}" type="pres">
      <dgm:prSet presAssocID="{605E769B-5B84-4A22-ADDE-3EA5B40FB322}" presName="node" presStyleLbl="node1" presStyleIdx="8" presStyleCnt="28">
        <dgm:presLayoutVars>
          <dgm:bulletEnabled val="1"/>
        </dgm:presLayoutVars>
      </dgm:prSet>
      <dgm:spPr/>
    </dgm:pt>
    <dgm:pt modelId="{62EB1BDA-16BA-4D17-A1AE-8BB864F9FED4}" type="pres">
      <dgm:prSet presAssocID="{9DAE1593-3344-4004-89D8-B5754857D30B}" presName="sibTrans" presStyleCnt="0"/>
      <dgm:spPr/>
    </dgm:pt>
    <dgm:pt modelId="{113F1B7E-01F6-400E-A7D4-6B1D8286FD53}" type="pres">
      <dgm:prSet presAssocID="{19E7234A-D628-44B6-A3E8-D1F3F3711242}" presName="node" presStyleLbl="node1" presStyleIdx="9" presStyleCnt="28">
        <dgm:presLayoutVars>
          <dgm:bulletEnabled val="1"/>
        </dgm:presLayoutVars>
      </dgm:prSet>
      <dgm:spPr>
        <a:xfrm>
          <a:off x="3268741" y="1473352"/>
          <a:ext cx="1481286" cy="888771"/>
        </a:xfrm>
        <a:prstGeom prst="rect">
          <a:avLst/>
        </a:prstGeom>
      </dgm:spPr>
    </dgm:pt>
    <dgm:pt modelId="{8E9366A9-4C65-4410-92CB-7E047D8BD54B}" type="pres">
      <dgm:prSet presAssocID="{A31156C4-708C-49A8-A106-DA71A5196F90}" presName="sibTrans" presStyleCnt="0"/>
      <dgm:spPr/>
    </dgm:pt>
    <dgm:pt modelId="{1E6A3213-56AA-4998-A9A8-2C2ED8549741}" type="pres">
      <dgm:prSet presAssocID="{E7AEEF6F-DB73-4940-B165-A51FE0602600}" presName="node" presStyleLbl="node1" presStyleIdx="10" presStyleCnt="28">
        <dgm:presLayoutVars>
          <dgm:bulletEnabled val="1"/>
        </dgm:presLayoutVars>
      </dgm:prSet>
      <dgm:spPr/>
    </dgm:pt>
    <dgm:pt modelId="{97031087-4B22-4355-9F3E-C75216D022F9}" type="pres">
      <dgm:prSet presAssocID="{28262B6A-14FB-4247-9D69-1248EFA00447}" presName="sibTrans" presStyleCnt="0"/>
      <dgm:spPr/>
    </dgm:pt>
    <dgm:pt modelId="{2797BEE4-2068-4807-9C8A-A6AFD2B78EA7}" type="pres">
      <dgm:prSet presAssocID="{814A794B-CD13-46DB-A391-4D81F7B0C95D}" presName="node" presStyleLbl="node1" presStyleIdx="11" presStyleCnt="28">
        <dgm:presLayoutVars>
          <dgm:bulletEnabled val="1"/>
        </dgm:presLayoutVars>
      </dgm:prSet>
      <dgm:spPr/>
    </dgm:pt>
    <dgm:pt modelId="{B7495340-4E83-40B8-9EB7-70B657B07B26}" type="pres">
      <dgm:prSet presAssocID="{FF939515-ED53-4D37-B009-DFB99C1BE90E}" presName="sibTrans" presStyleCnt="0"/>
      <dgm:spPr/>
    </dgm:pt>
    <dgm:pt modelId="{2CD47466-70EF-4379-BB0C-F2263359B59F}" type="pres">
      <dgm:prSet presAssocID="{6A4BC0B1-01BC-4C09-8E43-B7E05068F289}" presName="node" presStyleLbl="node1" presStyleIdx="12" presStyleCnt="28">
        <dgm:presLayoutVars>
          <dgm:bulletEnabled val="1"/>
        </dgm:presLayoutVars>
      </dgm:prSet>
      <dgm:spPr/>
    </dgm:pt>
    <dgm:pt modelId="{76058FCF-04B7-4B8F-A85A-E11DCBF04490}" type="pres">
      <dgm:prSet presAssocID="{9AC97D53-5A65-489D-B2BB-8434F4E0E71A}" presName="sibTrans" presStyleCnt="0"/>
      <dgm:spPr/>
    </dgm:pt>
    <dgm:pt modelId="{08F73ED4-0B68-4EC8-9FBD-CABDB46E371C}" type="pres">
      <dgm:prSet presAssocID="{840537E7-7586-4DF8-B6B6-238E54631F2A}" presName="node" presStyleLbl="node1" presStyleIdx="13" presStyleCnt="28">
        <dgm:presLayoutVars>
          <dgm:bulletEnabled val="1"/>
        </dgm:presLayoutVars>
      </dgm:prSet>
      <dgm:spPr/>
    </dgm:pt>
    <dgm:pt modelId="{38939EF0-1F87-4299-8AE7-9255B36D3F61}" type="pres">
      <dgm:prSet presAssocID="{806CF8E8-FB9C-482A-B0A5-E6F30F459DC6}" presName="sibTrans" presStyleCnt="0"/>
      <dgm:spPr/>
    </dgm:pt>
    <dgm:pt modelId="{CD2F21C8-FD62-48E1-AA9D-13D832370582}" type="pres">
      <dgm:prSet presAssocID="{59764CDB-9D50-4AFF-8F20-EC4E2CA3053C}" presName="node" presStyleLbl="node1" presStyleIdx="14" presStyleCnt="28">
        <dgm:presLayoutVars>
          <dgm:bulletEnabled val="1"/>
        </dgm:presLayoutVars>
      </dgm:prSet>
      <dgm:spPr/>
    </dgm:pt>
    <dgm:pt modelId="{16BFF105-D912-4CA9-8C34-C2254B9C3DFC}" type="pres">
      <dgm:prSet presAssocID="{65BFAB49-865D-4D83-A74F-777F954BB44B}" presName="sibTrans" presStyleCnt="0"/>
      <dgm:spPr/>
    </dgm:pt>
    <dgm:pt modelId="{7FE52368-A4C2-41CE-99B0-886618654171}" type="pres">
      <dgm:prSet presAssocID="{4CA8514F-7AA7-4C85-8A3B-0871A505692D}" presName="node" presStyleLbl="node1" presStyleIdx="15" presStyleCnt="28">
        <dgm:presLayoutVars>
          <dgm:bulletEnabled val="1"/>
        </dgm:presLayoutVars>
      </dgm:prSet>
      <dgm:spPr/>
    </dgm:pt>
    <dgm:pt modelId="{499B9E31-EFFF-457C-BB8C-9376657C9A81}" type="pres">
      <dgm:prSet presAssocID="{E4ABD68E-0D48-4D01-93E6-E6321DB7FCF9}" presName="sibTrans" presStyleCnt="0"/>
      <dgm:spPr/>
    </dgm:pt>
    <dgm:pt modelId="{04B77031-8880-423B-A298-2A8AA5D4AF47}" type="pres">
      <dgm:prSet presAssocID="{DF1BBE9E-EBFB-459B-8200-AD2CC491248C}" presName="node" presStyleLbl="node1" presStyleIdx="16" presStyleCnt="28">
        <dgm:presLayoutVars>
          <dgm:bulletEnabled val="1"/>
        </dgm:presLayoutVars>
      </dgm:prSet>
      <dgm:spPr/>
    </dgm:pt>
    <dgm:pt modelId="{BA6BDC5B-B55E-43F9-A299-42E0730E1B7A}" type="pres">
      <dgm:prSet presAssocID="{1F0EC5F4-B9BB-4BE7-A5F7-CE0625BD468E}" presName="sibTrans" presStyleCnt="0"/>
      <dgm:spPr/>
    </dgm:pt>
    <dgm:pt modelId="{7827FCE8-A7B2-4A6F-8DDB-A3D2BF8EE9B5}" type="pres">
      <dgm:prSet presAssocID="{23488672-B39A-4369-B89D-D957C3FD4C9F}" presName="node" presStyleLbl="node1" presStyleIdx="17" presStyleCnt="28">
        <dgm:presLayoutVars>
          <dgm:bulletEnabled val="1"/>
        </dgm:presLayoutVars>
      </dgm:prSet>
      <dgm:spPr/>
    </dgm:pt>
    <dgm:pt modelId="{2C973D65-7F22-4BA6-B655-6FB37EF9D7F0}" type="pres">
      <dgm:prSet presAssocID="{1B342F4A-24EA-4862-AE0F-C748929B3987}" presName="sibTrans" presStyleCnt="0"/>
      <dgm:spPr/>
    </dgm:pt>
    <dgm:pt modelId="{446CD207-E254-4D20-B9DD-B3E24084A8B6}" type="pres">
      <dgm:prSet presAssocID="{EC478417-667B-460C-8CB8-9EFA45C28BAA}" presName="node" presStyleLbl="node1" presStyleIdx="18" presStyleCnt="28">
        <dgm:presLayoutVars>
          <dgm:bulletEnabled val="1"/>
        </dgm:presLayoutVars>
      </dgm:prSet>
      <dgm:spPr/>
    </dgm:pt>
    <dgm:pt modelId="{3276C14B-3357-48C0-9F12-144D80FACDF4}" type="pres">
      <dgm:prSet presAssocID="{7A75C77C-CA23-4073-B972-1454CA7A44E7}" presName="sibTrans" presStyleCnt="0"/>
      <dgm:spPr/>
    </dgm:pt>
    <dgm:pt modelId="{6DAA5EAB-EFA7-447A-AD06-78EBFC66350D}" type="pres">
      <dgm:prSet presAssocID="{24D426DD-6194-4C90-B539-125C55563938}" presName="node" presStyleLbl="node1" presStyleIdx="19" presStyleCnt="28">
        <dgm:presLayoutVars>
          <dgm:bulletEnabled val="1"/>
        </dgm:presLayoutVars>
      </dgm:prSet>
      <dgm:spPr/>
    </dgm:pt>
    <dgm:pt modelId="{A0325E0B-B531-4301-A770-D2A68EE9D366}" type="pres">
      <dgm:prSet presAssocID="{2CD9B7FE-700A-4B38-9597-C0B9A5141491}" presName="sibTrans" presStyleCnt="0"/>
      <dgm:spPr/>
    </dgm:pt>
    <dgm:pt modelId="{9F319487-CEE3-4310-88B8-DB408355D18A}" type="pres">
      <dgm:prSet presAssocID="{8736E857-1CD4-4710-A80B-49F68223164B}" presName="node" presStyleLbl="node1" presStyleIdx="20" presStyleCnt="28">
        <dgm:presLayoutVars>
          <dgm:bulletEnabled val="1"/>
        </dgm:presLayoutVars>
      </dgm:prSet>
      <dgm:spPr/>
    </dgm:pt>
    <dgm:pt modelId="{E948E781-A078-442F-AA34-376E5F479131}" type="pres">
      <dgm:prSet presAssocID="{18D7916A-70A0-4393-A873-92E9783784AC}" presName="sibTrans" presStyleCnt="0"/>
      <dgm:spPr/>
    </dgm:pt>
    <dgm:pt modelId="{A455E18E-F4C5-4666-A1BE-B3CAD6557058}" type="pres">
      <dgm:prSet presAssocID="{65F7A1C5-347B-42BE-9387-A0DC0BE8BB0C}" presName="node" presStyleLbl="node1" presStyleIdx="21" presStyleCnt="28">
        <dgm:presLayoutVars>
          <dgm:bulletEnabled val="1"/>
        </dgm:presLayoutVars>
      </dgm:prSet>
      <dgm:spPr/>
    </dgm:pt>
    <dgm:pt modelId="{4DE929B7-871A-421D-AF31-FFB2F8EF503C}" type="pres">
      <dgm:prSet presAssocID="{CDC417E1-1FDE-4A8D-B95F-3365B15A8767}" presName="sibTrans" presStyleCnt="0"/>
      <dgm:spPr/>
    </dgm:pt>
    <dgm:pt modelId="{21634D69-38C0-4465-953B-9F5DF57464E5}" type="pres">
      <dgm:prSet presAssocID="{656A8F0A-039F-4844-8AFD-517B053A5175}" presName="node" presStyleLbl="node1" presStyleIdx="22" presStyleCnt="28">
        <dgm:presLayoutVars>
          <dgm:bulletEnabled val="1"/>
        </dgm:presLayoutVars>
      </dgm:prSet>
      <dgm:spPr/>
    </dgm:pt>
    <dgm:pt modelId="{F1E92120-64A2-49AF-B8FA-C024166F8083}" type="pres">
      <dgm:prSet presAssocID="{5201AEA6-4FCA-476E-9215-B2E1B436518E}" presName="sibTrans" presStyleCnt="0"/>
      <dgm:spPr/>
    </dgm:pt>
    <dgm:pt modelId="{5DD238AF-E106-4ABC-A230-44FFD926EE4E}" type="pres">
      <dgm:prSet presAssocID="{1DB51152-58BD-443C-9ECC-2D3F84F2259B}" presName="node" presStyleLbl="node1" presStyleIdx="23" presStyleCnt="28">
        <dgm:presLayoutVars>
          <dgm:bulletEnabled val="1"/>
        </dgm:presLayoutVars>
      </dgm:prSet>
      <dgm:spPr/>
    </dgm:pt>
    <dgm:pt modelId="{B3B8D038-6101-45F9-B5D2-2EE0DB082D54}" type="pres">
      <dgm:prSet presAssocID="{36E96AAE-1C69-4AC7-8271-C5190D6CA732}" presName="sibTrans" presStyleCnt="0"/>
      <dgm:spPr/>
    </dgm:pt>
    <dgm:pt modelId="{12B51AFB-8EB8-4B40-B8F1-AD7CFADCEAD3}" type="pres">
      <dgm:prSet presAssocID="{6CF7FA43-E8A6-4FB9-9AEB-20FF3FF8893F}" presName="node" presStyleLbl="node1" presStyleIdx="24" presStyleCnt="28">
        <dgm:presLayoutVars>
          <dgm:bulletEnabled val="1"/>
        </dgm:presLayoutVars>
      </dgm:prSet>
      <dgm:spPr/>
    </dgm:pt>
    <dgm:pt modelId="{950EB1B6-2058-4DCA-98CD-CBADF145260D}" type="pres">
      <dgm:prSet presAssocID="{09929F86-DF09-4AD7-8032-2CDB3FE75A1A}" presName="sibTrans" presStyleCnt="0"/>
      <dgm:spPr/>
    </dgm:pt>
    <dgm:pt modelId="{10BDDE7D-DE05-4DA5-B14A-E303924E7E13}" type="pres">
      <dgm:prSet presAssocID="{8334C8F3-D909-407E-B16E-F7788EBF4F73}" presName="node" presStyleLbl="node1" presStyleIdx="25" presStyleCnt="28">
        <dgm:presLayoutVars>
          <dgm:bulletEnabled val="1"/>
        </dgm:presLayoutVars>
      </dgm:prSet>
      <dgm:spPr>
        <a:xfrm>
          <a:off x="6527571" y="3547153"/>
          <a:ext cx="1481286" cy="888771"/>
        </a:xfrm>
        <a:prstGeom prst="rect">
          <a:avLst/>
        </a:prstGeom>
      </dgm:spPr>
    </dgm:pt>
    <dgm:pt modelId="{07F9AB27-2CA6-4849-8DC5-F6D4266948C7}" type="pres">
      <dgm:prSet presAssocID="{05AD7019-379A-4373-B969-6397AC473A70}" presName="sibTrans" presStyleCnt="0"/>
      <dgm:spPr/>
    </dgm:pt>
    <dgm:pt modelId="{75C6C1AB-35C0-43E2-ACD3-F04539E9DEBB}" type="pres">
      <dgm:prSet presAssocID="{0A7E91AD-EE92-47FD-A452-376783AF3BAE}" presName="node" presStyleLbl="node1" presStyleIdx="26" presStyleCnt="28">
        <dgm:presLayoutVars>
          <dgm:bulletEnabled val="1"/>
        </dgm:presLayoutVars>
      </dgm:prSet>
      <dgm:spPr/>
    </dgm:pt>
    <dgm:pt modelId="{95A7EB0E-B034-4248-8806-92C9706FC60F}" type="pres">
      <dgm:prSet presAssocID="{DA337AC2-FF48-4269-89D1-EC393B283C57}" presName="sibTrans" presStyleCnt="0"/>
      <dgm:spPr/>
    </dgm:pt>
    <dgm:pt modelId="{EAD7139B-4D98-4068-868C-DEFC85E8C2E5}" type="pres">
      <dgm:prSet presAssocID="{6169CB5E-0B33-46D9-B722-7273C53C3036}" presName="node" presStyleLbl="node1" presStyleIdx="27" presStyleCnt="28">
        <dgm:presLayoutVars>
          <dgm:bulletEnabled val="1"/>
        </dgm:presLayoutVars>
      </dgm:prSet>
      <dgm:spPr/>
    </dgm:pt>
  </dgm:ptLst>
  <dgm:cxnLst>
    <dgm:cxn modelId="{8D12360E-7E51-4B3E-9C5A-45D8F53F39D1}" type="presOf" srcId="{ADDAABB9-380E-4975-94E6-57443D6F56BE}" destId="{49D80DC0-8F0B-4BD0-B149-B7909643CAE5}" srcOrd="0" destOrd="0" presId="urn:microsoft.com/office/officeart/2005/8/layout/default"/>
    <dgm:cxn modelId="{AB492115-5541-4746-9D9B-4A0E05EC40C9}" type="presOf" srcId="{23488672-B39A-4369-B89D-D957C3FD4C9F}" destId="{7827FCE8-A7B2-4A6F-8DDB-A3D2BF8EE9B5}" srcOrd="0" destOrd="0" presId="urn:microsoft.com/office/officeart/2005/8/layout/default"/>
    <dgm:cxn modelId="{C35B171F-B43F-4BE0-A8B3-587ECA7B4A71}" srcId="{FEDC4E9D-5BC9-42DF-B472-2C4FB2F65A1C}" destId="{23488672-B39A-4369-B89D-D957C3FD4C9F}" srcOrd="17" destOrd="0" parTransId="{60D57DCB-7585-4E1F-95FE-235F107CC66A}" sibTransId="{1B342F4A-24EA-4862-AE0F-C748929B3987}"/>
    <dgm:cxn modelId="{54848D20-1303-44E6-AB1A-727E9FA45354}" srcId="{FEDC4E9D-5BC9-42DF-B472-2C4FB2F65A1C}" destId="{814A794B-CD13-46DB-A391-4D81F7B0C95D}" srcOrd="11" destOrd="0" parTransId="{1C9218E7-6490-4B7B-A260-F28D3B4F0C78}" sibTransId="{FF939515-ED53-4D37-B009-DFB99C1BE90E}"/>
    <dgm:cxn modelId="{E9D7A820-B602-48CD-A7D2-6CEF89EB3142}" srcId="{FEDC4E9D-5BC9-42DF-B472-2C4FB2F65A1C}" destId="{840537E7-7586-4DF8-B6B6-238E54631F2A}" srcOrd="13" destOrd="0" parTransId="{DB518245-ABB9-4B46-91A7-C9CC015F1E57}" sibTransId="{806CF8E8-FB9C-482A-B0A5-E6F30F459DC6}"/>
    <dgm:cxn modelId="{58A3EF26-18A2-4124-A602-AA67D5B50891}" srcId="{FEDC4E9D-5BC9-42DF-B472-2C4FB2F65A1C}" destId="{1DB51152-58BD-443C-9ECC-2D3F84F2259B}" srcOrd="23" destOrd="0" parTransId="{F810CB7B-0572-469E-863D-498C3A52C94A}" sibTransId="{36E96AAE-1C69-4AC7-8271-C5190D6CA732}"/>
    <dgm:cxn modelId="{6FFEBF27-5C54-4B5C-B799-3C6BC17F7C9F}" type="presOf" srcId="{29F83807-4C17-453E-A36B-297C0B400CE3}" destId="{6E174CB8-FEBB-4AE2-94FD-C83A55DEF7EF}" srcOrd="0" destOrd="0" presId="urn:microsoft.com/office/officeart/2005/8/layout/default"/>
    <dgm:cxn modelId="{AB067C31-FB49-4EED-99AA-452982EEC54C}" srcId="{FEDC4E9D-5BC9-42DF-B472-2C4FB2F65A1C}" destId="{7EAF2C6C-396D-4FD9-A0D6-7215B0482988}" srcOrd="7" destOrd="0" parTransId="{9BC285AD-3B01-429A-B62F-F5C81C8C0356}" sibTransId="{083F3CA1-D7ED-413E-98E0-5C001C3FF57B}"/>
    <dgm:cxn modelId="{9711F732-F71A-4A3B-9121-0C94072015E7}" srcId="{FEDC4E9D-5BC9-42DF-B472-2C4FB2F65A1C}" destId="{8334C8F3-D909-407E-B16E-F7788EBF4F73}" srcOrd="25" destOrd="0" parTransId="{77182ED0-B6DA-466F-808B-37CF651F727C}" sibTransId="{05AD7019-379A-4373-B969-6397AC473A70}"/>
    <dgm:cxn modelId="{2D032C34-208E-4A61-BDB5-B81FCCA67CCA}" srcId="{FEDC4E9D-5BC9-42DF-B472-2C4FB2F65A1C}" destId="{29F83807-4C17-453E-A36B-297C0B400CE3}" srcOrd="0" destOrd="0" parTransId="{2950AE86-96E7-42CD-8997-B7FA80431A50}" sibTransId="{1186FD4A-8111-4045-87C6-FFD6D623C2F3}"/>
    <dgm:cxn modelId="{6F00DB36-F438-4FD9-B227-02C7DC35092C}" type="presOf" srcId="{C7EC5CB7-C00D-4E98-A804-AC5D9360EA4C}" destId="{B3C4BDC1-D3C9-4F03-9BC0-B1B4BDC2F283}" srcOrd="0" destOrd="0" presId="urn:microsoft.com/office/officeart/2005/8/layout/default"/>
    <dgm:cxn modelId="{1164D437-F18E-47CF-9052-359C10CF823F}" srcId="{FEDC4E9D-5BC9-42DF-B472-2C4FB2F65A1C}" destId="{605E769B-5B84-4A22-ADDE-3EA5B40FB322}" srcOrd="8" destOrd="0" parTransId="{FE44016F-A145-45BF-9519-B60F707EA188}" sibTransId="{9DAE1593-3344-4004-89D8-B5754857D30B}"/>
    <dgm:cxn modelId="{FCF6EB5B-73C9-42A1-B5C6-6ADF8FAED0C0}" srcId="{FEDC4E9D-5BC9-42DF-B472-2C4FB2F65A1C}" destId="{EC478417-667B-460C-8CB8-9EFA45C28BAA}" srcOrd="18" destOrd="0" parTransId="{376178DE-E1BC-4A3F-90AA-B376B092278C}" sibTransId="{7A75C77C-CA23-4073-B972-1454CA7A44E7}"/>
    <dgm:cxn modelId="{97E8F25D-C57B-43D8-8F8A-B45668CB6B40}" srcId="{FEDC4E9D-5BC9-42DF-B472-2C4FB2F65A1C}" destId="{A0834C10-5D96-4B63-9F10-F628B122381E}" srcOrd="1" destOrd="0" parTransId="{99202998-EE1E-457F-8CBA-62C47C7C918C}" sibTransId="{48AB355C-1345-45FC-A37C-F4DBBD077930}"/>
    <dgm:cxn modelId="{72126B5F-DE76-46D7-BCDB-F3B3A50C943F}" type="presOf" srcId="{6CF7FA43-E8A6-4FB9-9AEB-20FF3FF8893F}" destId="{12B51AFB-8EB8-4B40-B8F1-AD7CFADCEAD3}" srcOrd="0" destOrd="0" presId="urn:microsoft.com/office/officeart/2005/8/layout/default"/>
    <dgm:cxn modelId="{D074D243-5032-4B25-9F1D-E941B367CDB7}" type="presOf" srcId="{24D426DD-6194-4C90-B539-125C55563938}" destId="{6DAA5EAB-EFA7-447A-AD06-78EBFC66350D}" srcOrd="0" destOrd="0" presId="urn:microsoft.com/office/officeart/2005/8/layout/default"/>
    <dgm:cxn modelId="{39FE676E-3059-4CB8-A9F9-29F19C7A5BA9}" srcId="{FEDC4E9D-5BC9-42DF-B472-2C4FB2F65A1C}" destId="{24D426DD-6194-4C90-B539-125C55563938}" srcOrd="19" destOrd="0" parTransId="{BF9F09FF-D0C8-4A3C-9EC0-A27CD65CC3FE}" sibTransId="{2CD9B7FE-700A-4B38-9597-C0B9A5141491}"/>
    <dgm:cxn modelId="{7408DA4E-98A3-4B21-A3E7-F4CBBBD74794}" srcId="{FEDC4E9D-5BC9-42DF-B472-2C4FB2F65A1C}" destId="{96AE4532-06D6-414D-A2F6-EFF3B60E1359}" srcOrd="2" destOrd="0" parTransId="{6F946728-6540-4390-B359-9E663D7F6FF8}" sibTransId="{7B04EE6E-6EE7-48E9-A991-C9500D7DB649}"/>
    <dgm:cxn modelId="{7CA2E970-951F-48F7-88F5-761CE4C64D60}" type="presOf" srcId="{DF1BBE9E-EBFB-459B-8200-AD2CC491248C}" destId="{04B77031-8880-423B-A298-2A8AA5D4AF47}" srcOrd="0" destOrd="0" presId="urn:microsoft.com/office/officeart/2005/8/layout/default"/>
    <dgm:cxn modelId="{1A4B3E71-9818-4700-960E-C39EF2926207}" srcId="{FEDC4E9D-5BC9-42DF-B472-2C4FB2F65A1C}" destId="{C7EC5CB7-C00D-4E98-A804-AC5D9360EA4C}" srcOrd="5" destOrd="0" parTransId="{483D71EE-F9CF-42FC-91D1-7910893CA918}" sibTransId="{5158D4D6-06C4-4A88-AC7D-957025E89FBD}"/>
    <dgm:cxn modelId="{2DC7F051-2817-4337-AE7A-D15C9C93FB20}" srcId="{FEDC4E9D-5BC9-42DF-B472-2C4FB2F65A1C}" destId="{DF1BBE9E-EBFB-459B-8200-AD2CC491248C}" srcOrd="16" destOrd="0" parTransId="{173BF2AA-7B8F-4A61-8C9C-EB538E9D8FB7}" sibTransId="{1F0EC5F4-B9BB-4BE7-A5F7-CE0625BD468E}"/>
    <dgm:cxn modelId="{7072E775-8A58-49C2-9A94-3FB83C35F37D}" srcId="{FEDC4E9D-5BC9-42DF-B472-2C4FB2F65A1C}" destId="{8736E857-1CD4-4710-A80B-49F68223164B}" srcOrd="20" destOrd="0" parTransId="{CDC8DE3E-ABF1-4ACE-975E-8C308E898E9D}" sibTransId="{18D7916A-70A0-4393-A873-92E9783784AC}"/>
    <dgm:cxn modelId="{09401157-FC12-45A0-ABA7-414D26D9FA7E}" srcId="{FEDC4E9D-5BC9-42DF-B472-2C4FB2F65A1C}" destId="{6CF7FA43-E8A6-4FB9-9AEB-20FF3FF8893F}" srcOrd="24" destOrd="0" parTransId="{29099452-4A46-494E-BB85-2521CBBE742E}" sibTransId="{09929F86-DF09-4AD7-8032-2CDB3FE75A1A}"/>
    <dgm:cxn modelId="{E8192C57-5DA8-448C-A1CD-7910EAD3F04C}" type="presOf" srcId="{65F7A1C5-347B-42BE-9387-A0DC0BE8BB0C}" destId="{A455E18E-F4C5-4666-A1BE-B3CAD6557058}" srcOrd="0" destOrd="0" presId="urn:microsoft.com/office/officeart/2005/8/layout/default"/>
    <dgm:cxn modelId="{18A9C959-0796-4758-A6C1-46B6B9B2A4BD}" type="presOf" srcId="{0A7E91AD-EE92-47FD-A452-376783AF3BAE}" destId="{75C6C1AB-35C0-43E2-ACD3-F04539E9DEBB}" srcOrd="0" destOrd="0" presId="urn:microsoft.com/office/officeart/2005/8/layout/default"/>
    <dgm:cxn modelId="{3AF2247F-9B67-4E32-B6C7-CAD02EFA1861}" srcId="{FEDC4E9D-5BC9-42DF-B472-2C4FB2F65A1C}" destId="{F33EF498-66FC-473D-8EC9-20123ACC7A6D}" srcOrd="6" destOrd="0" parTransId="{4A6945FA-48B8-43B2-9D69-24E4612EC43C}" sibTransId="{C8D73808-F12D-4BEC-B225-B70498FB3BFB}"/>
    <dgm:cxn modelId="{C3BBEB80-FC7D-4294-8E12-E87D7341046B}" srcId="{FEDC4E9D-5BC9-42DF-B472-2C4FB2F65A1C}" destId="{65F7A1C5-347B-42BE-9387-A0DC0BE8BB0C}" srcOrd="21" destOrd="0" parTransId="{FE208348-A736-4C6D-B81B-08F27898AE7E}" sibTransId="{CDC417E1-1FDE-4A8D-B95F-3365B15A8767}"/>
    <dgm:cxn modelId="{6D0A2D81-AD12-4283-9EE1-515549BAA0B3}" type="presOf" srcId="{1DB51152-58BD-443C-9ECC-2D3F84F2259B}" destId="{5DD238AF-E106-4ABC-A230-44FFD926EE4E}" srcOrd="0" destOrd="0" presId="urn:microsoft.com/office/officeart/2005/8/layout/default"/>
    <dgm:cxn modelId="{18B25A86-3A75-4820-B0BF-C29AE5CAB1C9}" srcId="{FEDC4E9D-5BC9-42DF-B472-2C4FB2F65A1C}" destId="{19E7234A-D628-44B6-A3E8-D1F3F3711242}" srcOrd="9" destOrd="0" parTransId="{BDB17A3D-CFD8-40FC-A7F2-4038334C52BF}" sibTransId="{A31156C4-708C-49A8-A106-DA71A5196F90}"/>
    <dgm:cxn modelId="{61885189-9D89-4A23-90F1-C8241DE66527}" type="presOf" srcId="{8334C8F3-D909-407E-B16E-F7788EBF4F73}" destId="{10BDDE7D-DE05-4DA5-B14A-E303924E7E13}" srcOrd="0" destOrd="0" presId="urn:microsoft.com/office/officeart/2005/8/layout/default"/>
    <dgm:cxn modelId="{C067908D-4415-4053-AB4A-858E1DDADCE4}" type="presOf" srcId="{A0834C10-5D96-4B63-9F10-F628B122381E}" destId="{F19BF225-1A79-4604-A18A-48158EA77DC5}" srcOrd="0" destOrd="0" presId="urn:microsoft.com/office/officeart/2005/8/layout/default"/>
    <dgm:cxn modelId="{9B8D5F90-E469-41AB-8282-01B8B3EB6ED9}" type="presOf" srcId="{59764CDB-9D50-4AFF-8F20-EC4E2CA3053C}" destId="{CD2F21C8-FD62-48E1-AA9D-13D832370582}" srcOrd="0" destOrd="0" presId="urn:microsoft.com/office/officeart/2005/8/layout/default"/>
    <dgm:cxn modelId="{F98E1491-5863-46D1-85CD-789EB71F2560}" srcId="{FEDC4E9D-5BC9-42DF-B472-2C4FB2F65A1C}" destId="{6169CB5E-0B33-46D9-B722-7273C53C3036}" srcOrd="27" destOrd="0" parTransId="{AB1C4E54-8DC5-4B37-A4E2-8EA630F1B530}" sibTransId="{9A2D8981-5676-44D3-A879-75955C5C88CB}"/>
    <dgm:cxn modelId="{A3FFC791-38B2-4024-B92D-BDD754B50C5A}" srcId="{FEDC4E9D-5BC9-42DF-B472-2C4FB2F65A1C}" destId="{4CA8514F-7AA7-4C85-8A3B-0871A505692D}" srcOrd="15" destOrd="0" parTransId="{7B9B0FBF-0B01-444B-AE0F-4B098FA2A914}" sibTransId="{E4ABD68E-0D48-4D01-93E6-E6321DB7FCF9}"/>
    <dgm:cxn modelId="{8B162D95-A052-446D-A079-59B21517D7F5}" type="presOf" srcId="{4CA8514F-7AA7-4C85-8A3B-0871A505692D}" destId="{7FE52368-A4C2-41CE-99B0-886618654171}" srcOrd="0" destOrd="0" presId="urn:microsoft.com/office/officeart/2005/8/layout/default"/>
    <dgm:cxn modelId="{8407E895-9FB3-4801-B3B8-BB2687BD351A}" type="presOf" srcId="{6169CB5E-0B33-46D9-B722-7273C53C3036}" destId="{EAD7139B-4D98-4068-868C-DEFC85E8C2E5}" srcOrd="0" destOrd="0" presId="urn:microsoft.com/office/officeart/2005/8/layout/default"/>
    <dgm:cxn modelId="{E1057F98-4EB5-4DD5-94DD-5CB422194753}" type="presOf" srcId="{828EE170-1420-428C-92EC-B0AB2BDDCFF0}" destId="{78E060FB-C6CF-4A1E-827D-FE4BEE8EC1CF}" srcOrd="0" destOrd="0" presId="urn:microsoft.com/office/officeart/2005/8/layout/default"/>
    <dgm:cxn modelId="{435A44A2-C0CE-4FEF-BDF7-2D60F2314DFA}" type="presOf" srcId="{6A4BC0B1-01BC-4C09-8E43-B7E05068F289}" destId="{2CD47466-70EF-4379-BB0C-F2263359B59F}" srcOrd="0" destOrd="0" presId="urn:microsoft.com/office/officeart/2005/8/layout/default"/>
    <dgm:cxn modelId="{EA1CB4A6-6C4B-4EFE-A977-72C336D9FF5C}" type="presOf" srcId="{7EAF2C6C-396D-4FD9-A0D6-7215B0482988}" destId="{97BC89B3-1024-4917-B8B9-463BF686F061}" srcOrd="0" destOrd="0" presId="urn:microsoft.com/office/officeart/2005/8/layout/default"/>
    <dgm:cxn modelId="{DEC3BCAA-D827-4B2E-AED2-C1060D9441EB}" type="presOf" srcId="{EC478417-667B-460C-8CB8-9EFA45C28BAA}" destId="{446CD207-E254-4D20-B9DD-B3E24084A8B6}" srcOrd="0" destOrd="0" presId="urn:microsoft.com/office/officeart/2005/8/layout/default"/>
    <dgm:cxn modelId="{10135FAB-04EC-48B0-96DA-0A875D93B5A3}" type="presOf" srcId="{605E769B-5B84-4A22-ADDE-3EA5B40FB322}" destId="{09A103A3-7337-4EF6-A98E-BAE275293B69}" srcOrd="0" destOrd="0" presId="urn:microsoft.com/office/officeart/2005/8/layout/default"/>
    <dgm:cxn modelId="{8F658AB0-B6AB-4454-A5AE-0B3C9B1C9363}" type="presOf" srcId="{F33EF498-66FC-473D-8EC9-20123ACC7A6D}" destId="{DE20025B-2117-4C03-B2F7-3C0F144C0D8A}" srcOrd="0" destOrd="0" presId="urn:microsoft.com/office/officeart/2005/8/layout/default"/>
    <dgm:cxn modelId="{513534B1-74A4-4B62-9436-339EF9B5B7B5}" srcId="{FEDC4E9D-5BC9-42DF-B472-2C4FB2F65A1C}" destId="{828EE170-1420-428C-92EC-B0AB2BDDCFF0}" srcOrd="4" destOrd="0" parTransId="{031F8FB8-D5AF-48B9-BA31-15A4038E85C3}" sibTransId="{2F0B74DC-1C32-4786-B3D0-C9D7690F17DC}"/>
    <dgm:cxn modelId="{5A72A5B5-B8A0-4AE5-8829-53948542CDE6}" srcId="{FEDC4E9D-5BC9-42DF-B472-2C4FB2F65A1C}" destId="{59764CDB-9D50-4AFF-8F20-EC4E2CA3053C}" srcOrd="14" destOrd="0" parTransId="{4BB0ED56-1AB7-476E-90B6-0E4591E96F93}" sibTransId="{65BFAB49-865D-4D83-A74F-777F954BB44B}"/>
    <dgm:cxn modelId="{7B6B30BD-0355-4139-9130-86969C5B9988}" type="presOf" srcId="{814A794B-CD13-46DB-A391-4D81F7B0C95D}" destId="{2797BEE4-2068-4807-9C8A-A6AFD2B78EA7}" srcOrd="0" destOrd="0" presId="urn:microsoft.com/office/officeart/2005/8/layout/default"/>
    <dgm:cxn modelId="{20A5A1CA-7908-491A-862B-3B0856D6601D}" srcId="{FEDC4E9D-5BC9-42DF-B472-2C4FB2F65A1C}" destId="{0A7E91AD-EE92-47FD-A452-376783AF3BAE}" srcOrd="26" destOrd="0" parTransId="{ECAF850A-519E-4484-B4CF-AFCDDE5FF06C}" sibTransId="{DA337AC2-FF48-4269-89D1-EC393B283C57}"/>
    <dgm:cxn modelId="{7F167FD6-7E6F-47B2-96CF-B884F5B70585}" srcId="{FEDC4E9D-5BC9-42DF-B472-2C4FB2F65A1C}" destId="{6A4BC0B1-01BC-4C09-8E43-B7E05068F289}" srcOrd="12" destOrd="0" parTransId="{F08E16B2-6AE1-4CA3-9A8B-C12AE12D7DC4}" sibTransId="{9AC97D53-5A65-489D-B2BB-8434F4E0E71A}"/>
    <dgm:cxn modelId="{CB6531D9-7E5A-4B5F-A34D-5F0F292F59C7}" type="presOf" srcId="{E7AEEF6F-DB73-4940-B165-A51FE0602600}" destId="{1E6A3213-56AA-4998-A9A8-2C2ED8549741}" srcOrd="0" destOrd="0" presId="urn:microsoft.com/office/officeart/2005/8/layout/default"/>
    <dgm:cxn modelId="{8D7376DA-E24E-487C-A688-3849CA0B5099}" type="presOf" srcId="{19E7234A-D628-44B6-A3E8-D1F3F3711242}" destId="{113F1B7E-01F6-400E-A7D4-6B1D8286FD53}" srcOrd="0" destOrd="0" presId="urn:microsoft.com/office/officeart/2005/8/layout/default"/>
    <dgm:cxn modelId="{2BA330DB-328C-4BF9-9659-E3F6AC2B33E7}" srcId="{FEDC4E9D-5BC9-42DF-B472-2C4FB2F65A1C}" destId="{656A8F0A-039F-4844-8AFD-517B053A5175}" srcOrd="22" destOrd="0" parTransId="{9089F7D0-02DB-438A-AE95-8679F78325FB}" sibTransId="{5201AEA6-4FCA-476E-9215-B2E1B436518E}"/>
    <dgm:cxn modelId="{455A94E1-D679-4A89-8126-C793777C9FFA}" type="presOf" srcId="{96AE4532-06D6-414D-A2F6-EFF3B60E1359}" destId="{02C50073-F7CF-4A3F-8F8E-7E929C1317D9}" srcOrd="0" destOrd="0" presId="urn:microsoft.com/office/officeart/2005/8/layout/default"/>
    <dgm:cxn modelId="{A1E6E8E6-2D92-4FFF-8845-588F2E666BF6}" type="presOf" srcId="{656A8F0A-039F-4844-8AFD-517B053A5175}" destId="{21634D69-38C0-4465-953B-9F5DF57464E5}" srcOrd="0" destOrd="0" presId="urn:microsoft.com/office/officeart/2005/8/layout/default"/>
    <dgm:cxn modelId="{7B6320EA-8AD7-486C-AA0B-03BCFF7F5948}" type="presOf" srcId="{8736E857-1CD4-4710-A80B-49F68223164B}" destId="{9F319487-CEE3-4310-88B8-DB408355D18A}" srcOrd="0" destOrd="0" presId="urn:microsoft.com/office/officeart/2005/8/layout/default"/>
    <dgm:cxn modelId="{189741EC-6922-4689-971D-DACC77B8D8F4}" srcId="{FEDC4E9D-5BC9-42DF-B472-2C4FB2F65A1C}" destId="{ADDAABB9-380E-4975-94E6-57443D6F56BE}" srcOrd="3" destOrd="0" parTransId="{1B2C7DB4-7966-437B-857B-825D8EBDC0EE}" sibTransId="{312457BD-3305-4D56-B39F-186E155ED019}"/>
    <dgm:cxn modelId="{799455F5-13D2-4549-A589-B72B63F262B3}" type="presOf" srcId="{FEDC4E9D-5BC9-42DF-B472-2C4FB2F65A1C}" destId="{0AA86FB5-7824-4A3C-92F2-9E96801CAA68}" srcOrd="0" destOrd="0" presId="urn:microsoft.com/office/officeart/2005/8/layout/default"/>
    <dgm:cxn modelId="{8D5690F6-7D6C-4E03-9689-3B4AA29C27B5}" srcId="{FEDC4E9D-5BC9-42DF-B472-2C4FB2F65A1C}" destId="{E7AEEF6F-DB73-4940-B165-A51FE0602600}" srcOrd="10" destOrd="0" parTransId="{A13361FB-8333-4BA4-9C0A-0118CD32152F}" sibTransId="{28262B6A-14FB-4247-9D69-1248EFA00447}"/>
    <dgm:cxn modelId="{9970A3F7-E0CB-4A8C-B50B-D50F638EE4E0}" type="presOf" srcId="{840537E7-7586-4DF8-B6B6-238E54631F2A}" destId="{08F73ED4-0B68-4EC8-9FBD-CABDB46E371C}" srcOrd="0" destOrd="0" presId="urn:microsoft.com/office/officeart/2005/8/layout/default"/>
    <dgm:cxn modelId="{4F7923C1-C599-4D4A-8369-4B9409E11242}" type="presParOf" srcId="{0AA86FB5-7824-4A3C-92F2-9E96801CAA68}" destId="{6E174CB8-FEBB-4AE2-94FD-C83A55DEF7EF}" srcOrd="0" destOrd="0" presId="urn:microsoft.com/office/officeart/2005/8/layout/default"/>
    <dgm:cxn modelId="{BC429E8E-1353-4372-BEFF-B9B6A8D1BD01}" type="presParOf" srcId="{0AA86FB5-7824-4A3C-92F2-9E96801CAA68}" destId="{B56909E2-DDA0-4CE0-B567-EC92EFC9DBFC}" srcOrd="1" destOrd="0" presId="urn:microsoft.com/office/officeart/2005/8/layout/default"/>
    <dgm:cxn modelId="{903FBA35-6C38-4284-8578-81BAAE866BD4}" type="presParOf" srcId="{0AA86FB5-7824-4A3C-92F2-9E96801CAA68}" destId="{F19BF225-1A79-4604-A18A-48158EA77DC5}" srcOrd="2" destOrd="0" presId="urn:microsoft.com/office/officeart/2005/8/layout/default"/>
    <dgm:cxn modelId="{9E6D8649-6941-4FD8-8ED7-93AD854BB641}" type="presParOf" srcId="{0AA86FB5-7824-4A3C-92F2-9E96801CAA68}" destId="{69849FD8-7D86-4289-A157-2BD82CF6981F}" srcOrd="3" destOrd="0" presId="urn:microsoft.com/office/officeart/2005/8/layout/default"/>
    <dgm:cxn modelId="{134E0905-EF4A-43F9-A77E-C75693BA278B}" type="presParOf" srcId="{0AA86FB5-7824-4A3C-92F2-9E96801CAA68}" destId="{02C50073-F7CF-4A3F-8F8E-7E929C1317D9}" srcOrd="4" destOrd="0" presId="urn:microsoft.com/office/officeart/2005/8/layout/default"/>
    <dgm:cxn modelId="{2899DAD2-4BE1-4062-9617-E24F91369AE4}" type="presParOf" srcId="{0AA86FB5-7824-4A3C-92F2-9E96801CAA68}" destId="{FA009B1A-6166-4CC0-B998-58A64CB90E37}" srcOrd="5" destOrd="0" presId="urn:microsoft.com/office/officeart/2005/8/layout/default"/>
    <dgm:cxn modelId="{BC214E90-4C82-40E1-BC06-F16539A9C950}" type="presParOf" srcId="{0AA86FB5-7824-4A3C-92F2-9E96801CAA68}" destId="{49D80DC0-8F0B-4BD0-B149-B7909643CAE5}" srcOrd="6" destOrd="0" presId="urn:microsoft.com/office/officeart/2005/8/layout/default"/>
    <dgm:cxn modelId="{2C8C46D8-7FBF-43A6-A633-81ABCD0FC270}" type="presParOf" srcId="{0AA86FB5-7824-4A3C-92F2-9E96801CAA68}" destId="{373391DE-9050-47ED-9859-5FAA6FEFBCAB}" srcOrd="7" destOrd="0" presId="urn:microsoft.com/office/officeart/2005/8/layout/default"/>
    <dgm:cxn modelId="{4B65558B-2DA1-486C-A5BD-62554243E715}" type="presParOf" srcId="{0AA86FB5-7824-4A3C-92F2-9E96801CAA68}" destId="{78E060FB-C6CF-4A1E-827D-FE4BEE8EC1CF}" srcOrd="8" destOrd="0" presId="urn:microsoft.com/office/officeart/2005/8/layout/default"/>
    <dgm:cxn modelId="{852C81BE-FF03-4B0B-968D-AA9A78507BA3}" type="presParOf" srcId="{0AA86FB5-7824-4A3C-92F2-9E96801CAA68}" destId="{0DCFC297-F9A5-475C-84FA-B6941AA8FB54}" srcOrd="9" destOrd="0" presId="urn:microsoft.com/office/officeart/2005/8/layout/default"/>
    <dgm:cxn modelId="{DDDECA89-AB61-4A1F-94CB-3DF09EAA7BE8}" type="presParOf" srcId="{0AA86FB5-7824-4A3C-92F2-9E96801CAA68}" destId="{B3C4BDC1-D3C9-4F03-9BC0-B1B4BDC2F283}" srcOrd="10" destOrd="0" presId="urn:microsoft.com/office/officeart/2005/8/layout/default"/>
    <dgm:cxn modelId="{964CBA2B-01D6-4A47-A9BB-6364C8756839}" type="presParOf" srcId="{0AA86FB5-7824-4A3C-92F2-9E96801CAA68}" destId="{C66E98CB-571F-4C7A-9B48-F17CB12973D8}" srcOrd="11" destOrd="0" presId="urn:microsoft.com/office/officeart/2005/8/layout/default"/>
    <dgm:cxn modelId="{72EBE254-2739-42F9-A478-727C88F35017}" type="presParOf" srcId="{0AA86FB5-7824-4A3C-92F2-9E96801CAA68}" destId="{DE20025B-2117-4C03-B2F7-3C0F144C0D8A}" srcOrd="12" destOrd="0" presId="urn:microsoft.com/office/officeart/2005/8/layout/default"/>
    <dgm:cxn modelId="{E1054C7A-69D6-4C28-9B3E-317B6559E44E}" type="presParOf" srcId="{0AA86FB5-7824-4A3C-92F2-9E96801CAA68}" destId="{E06853B1-8201-4636-9001-E1CF23CB692F}" srcOrd="13" destOrd="0" presId="urn:microsoft.com/office/officeart/2005/8/layout/default"/>
    <dgm:cxn modelId="{01D30F3C-E0A8-4260-BD6E-CBF619E78B7D}" type="presParOf" srcId="{0AA86FB5-7824-4A3C-92F2-9E96801CAA68}" destId="{97BC89B3-1024-4917-B8B9-463BF686F061}" srcOrd="14" destOrd="0" presId="urn:microsoft.com/office/officeart/2005/8/layout/default"/>
    <dgm:cxn modelId="{270C1463-ABBF-406B-A016-1477EF60C82F}" type="presParOf" srcId="{0AA86FB5-7824-4A3C-92F2-9E96801CAA68}" destId="{C7C720F4-5E98-4FF6-B3DC-60782215CABD}" srcOrd="15" destOrd="0" presId="urn:microsoft.com/office/officeart/2005/8/layout/default"/>
    <dgm:cxn modelId="{5B693214-3F43-4F10-8034-1F38A580C647}" type="presParOf" srcId="{0AA86FB5-7824-4A3C-92F2-9E96801CAA68}" destId="{09A103A3-7337-4EF6-A98E-BAE275293B69}" srcOrd="16" destOrd="0" presId="urn:microsoft.com/office/officeart/2005/8/layout/default"/>
    <dgm:cxn modelId="{18C9FFDC-398D-4AA5-A0AF-BB6BA4AA4226}" type="presParOf" srcId="{0AA86FB5-7824-4A3C-92F2-9E96801CAA68}" destId="{62EB1BDA-16BA-4D17-A1AE-8BB864F9FED4}" srcOrd="17" destOrd="0" presId="urn:microsoft.com/office/officeart/2005/8/layout/default"/>
    <dgm:cxn modelId="{3EBBFEB3-8AD9-45CC-8D07-4A9AA632BF8B}" type="presParOf" srcId="{0AA86FB5-7824-4A3C-92F2-9E96801CAA68}" destId="{113F1B7E-01F6-400E-A7D4-6B1D8286FD53}" srcOrd="18" destOrd="0" presId="urn:microsoft.com/office/officeart/2005/8/layout/default"/>
    <dgm:cxn modelId="{A93097D8-0E13-4360-AD0E-65159DB7ED75}" type="presParOf" srcId="{0AA86FB5-7824-4A3C-92F2-9E96801CAA68}" destId="{8E9366A9-4C65-4410-92CB-7E047D8BD54B}" srcOrd="19" destOrd="0" presId="urn:microsoft.com/office/officeart/2005/8/layout/default"/>
    <dgm:cxn modelId="{0D6DD532-FD4C-4700-8CDE-7E9BAD3DC5BD}" type="presParOf" srcId="{0AA86FB5-7824-4A3C-92F2-9E96801CAA68}" destId="{1E6A3213-56AA-4998-A9A8-2C2ED8549741}" srcOrd="20" destOrd="0" presId="urn:microsoft.com/office/officeart/2005/8/layout/default"/>
    <dgm:cxn modelId="{46B8DC8B-81D8-4E75-BCF7-57C482D2AAF4}" type="presParOf" srcId="{0AA86FB5-7824-4A3C-92F2-9E96801CAA68}" destId="{97031087-4B22-4355-9F3E-C75216D022F9}" srcOrd="21" destOrd="0" presId="urn:microsoft.com/office/officeart/2005/8/layout/default"/>
    <dgm:cxn modelId="{927ECD0D-7210-46C4-A5AA-DA54C83528C5}" type="presParOf" srcId="{0AA86FB5-7824-4A3C-92F2-9E96801CAA68}" destId="{2797BEE4-2068-4807-9C8A-A6AFD2B78EA7}" srcOrd="22" destOrd="0" presId="urn:microsoft.com/office/officeart/2005/8/layout/default"/>
    <dgm:cxn modelId="{F1667F40-990C-411D-8277-F4F46BA9EE94}" type="presParOf" srcId="{0AA86FB5-7824-4A3C-92F2-9E96801CAA68}" destId="{B7495340-4E83-40B8-9EB7-70B657B07B26}" srcOrd="23" destOrd="0" presId="urn:microsoft.com/office/officeart/2005/8/layout/default"/>
    <dgm:cxn modelId="{62E8C694-1A60-426D-B835-893746CF78AE}" type="presParOf" srcId="{0AA86FB5-7824-4A3C-92F2-9E96801CAA68}" destId="{2CD47466-70EF-4379-BB0C-F2263359B59F}" srcOrd="24" destOrd="0" presId="urn:microsoft.com/office/officeart/2005/8/layout/default"/>
    <dgm:cxn modelId="{14B8D617-DFED-4131-BFB4-F114FB8D68E7}" type="presParOf" srcId="{0AA86FB5-7824-4A3C-92F2-9E96801CAA68}" destId="{76058FCF-04B7-4B8F-A85A-E11DCBF04490}" srcOrd="25" destOrd="0" presId="urn:microsoft.com/office/officeart/2005/8/layout/default"/>
    <dgm:cxn modelId="{7FDC76A8-E4F0-4FC4-8D55-EFD86CE73F8F}" type="presParOf" srcId="{0AA86FB5-7824-4A3C-92F2-9E96801CAA68}" destId="{08F73ED4-0B68-4EC8-9FBD-CABDB46E371C}" srcOrd="26" destOrd="0" presId="urn:microsoft.com/office/officeart/2005/8/layout/default"/>
    <dgm:cxn modelId="{24B30867-5B68-4C13-AB5B-466A88406B67}" type="presParOf" srcId="{0AA86FB5-7824-4A3C-92F2-9E96801CAA68}" destId="{38939EF0-1F87-4299-8AE7-9255B36D3F61}" srcOrd="27" destOrd="0" presId="urn:microsoft.com/office/officeart/2005/8/layout/default"/>
    <dgm:cxn modelId="{333B3DB8-B426-4351-AB8D-57451673479B}" type="presParOf" srcId="{0AA86FB5-7824-4A3C-92F2-9E96801CAA68}" destId="{CD2F21C8-FD62-48E1-AA9D-13D832370582}" srcOrd="28" destOrd="0" presId="urn:microsoft.com/office/officeart/2005/8/layout/default"/>
    <dgm:cxn modelId="{89F75D4C-6B52-4BE6-859E-F7994FF1633F}" type="presParOf" srcId="{0AA86FB5-7824-4A3C-92F2-9E96801CAA68}" destId="{16BFF105-D912-4CA9-8C34-C2254B9C3DFC}" srcOrd="29" destOrd="0" presId="urn:microsoft.com/office/officeart/2005/8/layout/default"/>
    <dgm:cxn modelId="{AF58609B-CC10-4323-AF95-29A11FD7651A}" type="presParOf" srcId="{0AA86FB5-7824-4A3C-92F2-9E96801CAA68}" destId="{7FE52368-A4C2-41CE-99B0-886618654171}" srcOrd="30" destOrd="0" presId="urn:microsoft.com/office/officeart/2005/8/layout/default"/>
    <dgm:cxn modelId="{7ABD6814-6DE7-4338-9EC3-170BC5B4DDB2}" type="presParOf" srcId="{0AA86FB5-7824-4A3C-92F2-9E96801CAA68}" destId="{499B9E31-EFFF-457C-BB8C-9376657C9A81}" srcOrd="31" destOrd="0" presId="urn:microsoft.com/office/officeart/2005/8/layout/default"/>
    <dgm:cxn modelId="{DB609D50-DF0A-447C-AB90-D1DF204D7B12}" type="presParOf" srcId="{0AA86FB5-7824-4A3C-92F2-9E96801CAA68}" destId="{04B77031-8880-423B-A298-2A8AA5D4AF47}" srcOrd="32" destOrd="0" presId="urn:microsoft.com/office/officeart/2005/8/layout/default"/>
    <dgm:cxn modelId="{26A72690-58A9-477A-8922-271DE673776E}" type="presParOf" srcId="{0AA86FB5-7824-4A3C-92F2-9E96801CAA68}" destId="{BA6BDC5B-B55E-43F9-A299-42E0730E1B7A}" srcOrd="33" destOrd="0" presId="urn:microsoft.com/office/officeart/2005/8/layout/default"/>
    <dgm:cxn modelId="{E4EAF07B-399D-4447-9D78-CE732B469BCB}" type="presParOf" srcId="{0AA86FB5-7824-4A3C-92F2-9E96801CAA68}" destId="{7827FCE8-A7B2-4A6F-8DDB-A3D2BF8EE9B5}" srcOrd="34" destOrd="0" presId="urn:microsoft.com/office/officeart/2005/8/layout/default"/>
    <dgm:cxn modelId="{79618DC8-E214-4DA5-AD2B-357F24652136}" type="presParOf" srcId="{0AA86FB5-7824-4A3C-92F2-9E96801CAA68}" destId="{2C973D65-7F22-4BA6-B655-6FB37EF9D7F0}" srcOrd="35" destOrd="0" presId="urn:microsoft.com/office/officeart/2005/8/layout/default"/>
    <dgm:cxn modelId="{E974DD33-11DB-4D0D-8067-8A58C54C4978}" type="presParOf" srcId="{0AA86FB5-7824-4A3C-92F2-9E96801CAA68}" destId="{446CD207-E254-4D20-B9DD-B3E24084A8B6}" srcOrd="36" destOrd="0" presId="urn:microsoft.com/office/officeart/2005/8/layout/default"/>
    <dgm:cxn modelId="{76C7B8A1-C994-4ABB-82AA-B72190C74BBC}" type="presParOf" srcId="{0AA86FB5-7824-4A3C-92F2-9E96801CAA68}" destId="{3276C14B-3357-48C0-9F12-144D80FACDF4}" srcOrd="37" destOrd="0" presId="urn:microsoft.com/office/officeart/2005/8/layout/default"/>
    <dgm:cxn modelId="{7DF69C8C-DDB8-419A-A3BB-5E902D714693}" type="presParOf" srcId="{0AA86FB5-7824-4A3C-92F2-9E96801CAA68}" destId="{6DAA5EAB-EFA7-447A-AD06-78EBFC66350D}" srcOrd="38" destOrd="0" presId="urn:microsoft.com/office/officeart/2005/8/layout/default"/>
    <dgm:cxn modelId="{62AC6B80-ECB7-42CB-A15E-D5AE543B3DAA}" type="presParOf" srcId="{0AA86FB5-7824-4A3C-92F2-9E96801CAA68}" destId="{A0325E0B-B531-4301-A770-D2A68EE9D366}" srcOrd="39" destOrd="0" presId="urn:microsoft.com/office/officeart/2005/8/layout/default"/>
    <dgm:cxn modelId="{F2696936-8DAD-4CDC-AD97-D06FEC2D4EB1}" type="presParOf" srcId="{0AA86FB5-7824-4A3C-92F2-9E96801CAA68}" destId="{9F319487-CEE3-4310-88B8-DB408355D18A}" srcOrd="40" destOrd="0" presId="urn:microsoft.com/office/officeart/2005/8/layout/default"/>
    <dgm:cxn modelId="{543055C5-602B-4B8C-BAD6-B5C93EB6951B}" type="presParOf" srcId="{0AA86FB5-7824-4A3C-92F2-9E96801CAA68}" destId="{E948E781-A078-442F-AA34-376E5F479131}" srcOrd="41" destOrd="0" presId="urn:microsoft.com/office/officeart/2005/8/layout/default"/>
    <dgm:cxn modelId="{1AFCA9DF-A750-4A34-9A50-DCE2F79C4671}" type="presParOf" srcId="{0AA86FB5-7824-4A3C-92F2-9E96801CAA68}" destId="{A455E18E-F4C5-4666-A1BE-B3CAD6557058}" srcOrd="42" destOrd="0" presId="urn:microsoft.com/office/officeart/2005/8/layout/default"/>
    <dgm:cxn modelId="{A97D35EC-7D79-4D14-B666-1DDCFA370481}" type="presParOf" srcId="{0AA86FB5-7824-4A3C-92F2-9E96801CAA68}" destId="{4DE929B7-871A-421D-AF31-FFB2F8EF503C}" srcOrd="43" destOrd="0" presId="urn:microsoft.com/office/officeart/2005/8/layout/default"/>
    <dgm:cxn modelId="{B3CD7AF3-B959-422A-B0EB-D5191AE329E9}" type="presParOf" srcId="{0AA86FB5-7824-4A3C-92F2-9E96801CAA68}" destId="{21634D69-38C0-4465-953B-9F5DF57464E5}" srcOrd="44" destOrd="0" presId="urn:microsoft.com/office/officeart/2005/8/layout/default"/>
    <dgm:cxn modelId="{96108E16-A722-4E1A-B4C1-A057C72B4E53}" type="presParOf" srcId="{0AA86FB5-7824-4A3C-92F2-9E96801CAA68}" destId="{F1E92120-64A2-49AF-B8FA-C024166F8083}" srcOrd="45" destOrd="0" presId="urn:microsoft.com/office/officeart/2005/8/layout/default"/>
    <dgm:cxn modelId="{48AA3B44-06CA-4C14-81A5-C0343BC71B93}" type="presParOf" srcId="{0AA86FB5-7824-4A3C-92F2-9E96801CAA68}" destId="{5DD238AF-E106-4ABC-A230-44FFD926EE4E}" srcOrd="46" destOrd="0" presId="urn:microsoft.com/office/officeart/2005/8/layout/default"/>
    <dgm:cxn modelId="{F4654910-28C1-4A69-B57F-8D6E24254C7F}" type="presParOf" srcId="{0AA86FB5-7824-4A3C-92F2-9E96801CAA68}" destId="{B3B8D038-6101-45F9-B5D2-2EE0DB082D54}" srcOrd="47" destOrd="0" presId="urn:microsoft.com/office/officeart/2005/8/layout/default"/>
    <dgm:cxn modelId="{DEE81B01-30E0-4F42-9AC4-F9196F784AFB}" type="presParOf" srcId="{0AA86FB5-7824-4A3C-92F2-9E96801CAA68}" destId="{12B51AFB-8EB8-4B40-B8F1-AD7CFADCEAD3}" srcOrd="48" destOrd="0" presId="urn:microsoft.com/office/officeart/2005/8/layout/default"/>
    <dgm:cxn modelId="{ABA0451C-F522-4D21-9847-DA98471B49C4}" type="presParOf" srcId="{0AA86FB5-7824-4A3C-92F2-9E96801CAA68}" destId="{950EB1B6-2058-4DCA-98CD-CBADF145260D}" srcOrd="49" destOrd="0" presId="urn:microsoft.com/office/officeart/2005/8/layout/default"/>
    <dgm:cxn modelId="{57C73859-D605-48CC-834A-EE5DCC71316C}" type="presParOf" srcId="{0AA86FB5-7824-4A3C-92F2-9E96801CAA68}" destId="{10BDDE7D-DE05-4DA5-B14A-E303924E7E13}" srcOrd="50" destOrd="0" presId="urn:microsoft.com/office/officeart/2005/8/layout/default"/>
    <dgm:cxn modelId="{E0A2999F-9A18-49D0-8D82-166BF1A8826D}" type="presParOf" srcId="{0AA86FB5-7824-4A3C-92F2-9E96801CAA68}" destId="{07F9AB27-2CA6-4849-8DC5-F6D4266948C7}" srcOrd="51" destOrd="0" presId="urn:microsoft.com/office/officeart/2005/8/layout/default"/>
    <dgm:cxn modelId="{4507975F-06CC-413D-9A80-206A1CF6C4D4}" type="presParOf" srcId="{0AA86FB5-7824-4A3C-92F2-9E96801CAA68}" destId="{75C6C1AB-35C0-43E2-ACD3-F04539E9DEBB}" srcOrd="52" destOrd="0" presId="urn:microsoft.com/office/officeart/2005/8/layout/default"/>
    <dgm:cxn modelId="{31B03B74-4085-44F6-BE58-B03787A4AB62}" type="presParOf" srcId="{0AA86FB5-7824-4A3C-92F2-9E96801CAA68}" destId="{95A7EB0E-B034-4248-8806-92C9706FC60F}" srcOrd="53" destOrd="0" presId="urn:microsoft.com/office/officeart/2005/8/layout/default"/>
    <dgm:cxn modelId="{89D8157E-4C17-454B-83D2-1C26898D36CE}" type="presParOf" srcId="{0AA86FB5-7824-4A3C-92F2-9E96801CAA68}" destId="{EAD7139B-4D98-4068-868C-DEFC85E8C2E5}" srcOrd="5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EDC4E9D-5BC9-42DF-B472-2C4FB2F65A1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C10481-8AC9-46E5-8FC6-EAE0FC8798FC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Time series decomposition (R visual)</a:t>
          </a:r>
        </a:p>
      </dgm:t>
    </dgm:pt>
    <dgm:pt modelId="{27E565BA-B41B-4B04-A4C0-9EE8F3EDD5F3}" type="parTrans" cxnId="{63A218B3-1484-437E-AE94-3E0DC562DEFF}">
      <dgm:prSet/>
      <dgm:spPr/>
      <dgm:t>
        <a:bodyPr/>
        <a:lstStyle/>
        <a:p>
          <a:endParaRPr lang="en-US"/>
        </a:p>
      </dgm:t>
    </dgm:pt>
    <dgm:pt modelId="{90309D80-D2F1-4749-A406-B4CB720C9654}" type="sibTrans" cxnId="{63A218B3-1484-437E-AE94-3E0DC562DEFF}">
      <dgm:prSet/>
      <dgm:spPr/>
      <dgm:t>
        <a:bodyPr/>
        <a:lstStyle/>
        <a:p>
          <a:endParaRPr lang="en-US"/>
        </a:p>
      </dgm:t>
    </dgm:pt>
    <dgm:pt modelId="{894D3A50-920E-4F6B-9459-4974BD89A947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Schedule View (R visual)</a:t>
          </a:r>
        </a:p>
      </dgm:t>
    </dgm:pt>
    <dgm:pt modelId="{72AD2D93-B958-446B-823E-41004EE30EB4}" type="parTrans" cxnId="{02BCE91E-C85C-4D85-B8A2-4D52995D98F5}">
      <dgm:prSet/>
      <dgm:spPr/>
      <dgm:t>
        <a:bodyPr/>
        <a:lstStyle/>
        <a:p>
          <a:endParaRPr lang="en-US"/>
        </a:p>
      </dgm:t>
    </dgm:pt>
    <dgm:pt modelId="{BC2B16FF-C317-4073-9C78-D6A00A67680E}" type="sibTrans" cxnId="{02BCE91E-C85C-4D85-B8A2-4D52995D98F5}">
      <dgm:prSet/>
      <dgm:spPr/>
      <dgm:t>
        <a:bodyPr/>
        <a:lstStyle/>
        <a:p>
          <a:endParaRPr lang="en-US"/>
        </a:p>
      </dgm:t>
    </dgm:pt>
    <dgm:pt modelId="{A7964B56-2256-4F89-8769-38CEEEEDFBE9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 err="1"/>
            <a:t>TextWrapper</a:t>
          </a:r>
          <a:endParaRPr lang="en-US" dirty="0"/>
        </a:p>
      </dgm:t>
    </dgm:pt>
    <dgm:pt modelId="{DAE39E6D-FEAD-42C1-8172-92BF0C4E68E5}" type="parTrans" cxnId="{D4762765-3CA2-4EA6-BCB2-4AF522A6387F}">
      <dgm:prSet/>
      <dgm:spPr/>
      <dgm:t>
        <a:bodyPr/>
        <a:lstStyle/>
        <a:p>
          <a:endParaRPr lang="en-US"/>
        </a:p>
      </dgm:t>
    </dgm:pt>
    <dgm:pt modelId="{9799F0BE-514E-44F1-9239-CFBDC52DE0E1}" type="sibTrans" cxnId="{D4762765-3CA2-4EA6-BCB2-4AF522A6387F}">
      <dgm:prSet/>
      <dgm:spPr/>
      <dgm:t>
        <a:bodyPr/>
        <a:lstStyle/>
        <a:p>
          <a:endParaRPr lang="en-US"/>
        </a:p>
      </dgm:t>
    </dgm:pt>
    <dgm:pt modelId="{D7D510ED-0962-4A6A-9034-AD6F0EF34CA5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Thermometer</a:t>
          </a:r>
        </a:p>
      </dgm:t>
    </dgm:pt>
    <dgm:pt modelId="{11062EBF-F7FD-48E6-976E-DD6DF919D464}" type="parTrans" cxnId="{C48B72A7-00CD-4AC6-85B8-ED7C6B582EA7}">
      <dgm:prSet/>
      <dgm:spPr/>
      <dgm:t>
        <a:bodyPr/>
        <a:lstStyle/>
        <a:p>
          <a:endParaRPr lang="en-US"/>
        </a:p>
      </dgm:t>
    </dgm:pt>
    <dgm:pt modelId="{B767C7F2-A38B-4BAF-8EBE-1C505B18E0E2}" type="sibTrans" cxnId="{C48B72A7-00CD-4AC6-85B8-ED7C6B582EA7}">
      <dgm:prSet/>
      <dgm:spPr/>
      <dgm:t>
        <a:bodyPr/>
        <a:lstStyle/>
        <a:p>
          <a:endParaRPr lang="en-US"/>
        </a:p>
      </dgm:t>
    </dgm:pt>
    <dgm:pt modelId="{A2D71AAA-4371-4160-BC40-18735272BB13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Play Axis</a:t>
          </a:r>
        </a:p>
      </dgm:t>
    </dgm:pt>
    <dgm:pt modelId="{928F8CCA-9195-4F43-81F2-F97C0F851CD9}" type="parTrans" cxnId="{99D6D8B2-64FB-4132-B214-A3CE0F8F2C56}">
      <dgm:prSet/>
      <dgm:spPr/>
      <dgm:t>
        <a:bodyPr/>
        <a:lstStyle/>
        <a:p>
          <a:endParaRPr lang="en-US"/>
        </a:p>
      </dgm:t>
    </dgm:pt>
    <dgm:pt modelId="{8CCBCE8E-67E3-44AC-9DBC-B240F6E17F4E}" type="sibTrans" cxnId="{99D6D8B2-64FB-4132-B214-A3CE0F8F2C56}">
      <dgm:prSet/>
      <dgm:spPr/>
      <dgm:t>
        <a:bodyPr/>
        <a:lstStyle/>
        <a:p>
          <a:endParaRPr lang="en-US"/>
        </a:p>
      </dgm:t>
    </dgm:pt>
    <dgm:pt modelId="{B3145850-A125-46C7-8892-9ADE7F56320C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Donut 3D</a:t>
          </a:r>
        </a:p>
      </dgm:t>
    </dgm:pt>
    <dgm:pt modelId="{DCB642A8-C487-46ED-BB8F-9290AA7C7365}" type="parTrans" cxnId="{9B9128DC-34F8-48B2-8B48-698C61B199FB}">
      <dgm:prSet/>
      <dgm:spPr/>
      <dgm:t>
        <a:bodyPr/>
        <a:lstStyle/>
        <a:p>
          <a:endParaRPr lang="en-US"/>
        </a:p>
      </dgm:t>
    </dgm:pt>
    <dgm:pt modelId="{54F6DBA6-D9CB-4AC6-86CD-77CE5FB9E0E2}" type="sibTrans" cxnId="{9B9128DC-34F8-48B2-8B48-698C61B199FB}">
      <dgm:prSet/>
      <dgm:spPr/>
      <dgm:t>
        <a:bodyPr/>
        <a:lstStyle/>
        <a:p>
          <a:endParaRPr lang="en-US"/>
        </a:p>
      </dgm:t>
    </dgm:pt>
    <dgm:pt modelId="{32457C35-E7B7-44FA-9D65-B20923496B3C}">
      <dgm:prSet/>
      <dgm:spPr>
        <a:solidFill>
          <a:schemeClr val="tx2"/>
        </a:solidFill>
      </dgm:spPr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Dual KPI</a:t>
          </a:r>
        </a:p>
      </dgm:t>
    </dgm:pt>
    <dgm:pt modelId="{B54E8EDC-F6CE-4E39-AEE2-877689547C03}" type="parTrans" cxnId="{4346D275-523E-450E-B78C-F918CA6CB603}">
      <dgm:prSet/>
      <dgm:spPr/>
      <dgm:t>
        <a:bodyPr/>
        <a:lstStyle/>
        <a:p>
          <a:endParaRPr lang="en-US"/>
        </a:p>
      </dgm:t>
    </dgm:pt>
    <dgm:pt modelId="{A5921D23-6B6D-48D6-88C2-4E3BB86FC0A5}" type="sibTrans" cxnId="{4346D275-523E-450E-B78C-F918CA6CB603}">
      <dgm:prSet/>
      <dgm:spPr/>
      <dgm:t>
        <a:bodyPr/>
        <a:lstStyle/>
        <a:p>
          <a:endParaRPr lang="en-US"/>
        </a:p>
      </dgm:t>
    </dgm:pt>
    <dgm:pt modelId="{55EDF912-05FF-4AF6-B59E-93A5EEA694C6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Enlighten Waffle Chart</a:t>
          </a:r>
        </a:p>
      </dgm:t>
    </dgm:pt>
    <dgm:pt modelId="{14803FA2-D444-4ECE-9CB9-B65E3B02E0F0}" type="parTrans" cxnId="{0699AB2C-EAE5-43BE-8C62-40D09A449D7A}">
      <dgm:prSet/>
      <dgm:spPr/>
      <dgm:t>
        <a:bodyPr/>
        <a:lstStyle/>
        <a:p>
          <a:endParaRPr lang="en-US"/>
        </a:p>
      </dgm:t>
    </dgm:pt>
    <dgm:pt modelId="{E1BC832B-F8F2-4203-8454-716A65C79642}" type="sibTrans" cxnId="{0699AB2C-EAE5-43BE-8C62-40D09A449D7A}">
      <dgm:prSet/>
      <dgm:spPr/>
      <dgm:t>
        <a:bodyPr/>
        <a:lstStyle/>
        <a:p>
          <a:endParaRPr lang="en-US"/>
        </a:p>
      </dgm:t>
    </dgm:pt>
    <dgm:pt modelId="{47139049-C291-47F2-BA4E-643A95C89016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Enlighten Stack Shuffle</a:t>
          </a:r>
        </a:p>
      </dgm:t>
    </dgm:pt>
    <dgm:pt modelId="{CBDD2E5A-139F-4C21-BA28-89D9603F8117}" type="parTrans" cxnId="{75B0076D-48BE-4056-B044-2812A01DEB1E}">
      <dgm:prSet/>
      <dgm:spPr/>
      <dgm:t>
        <a:bodyPr/>
        <a:lstStyle/>
        <a:p>
          <a:endParaRPr lang="en-US"/>
        </a:p>
      </dgm:t>
    </dgm:pt>
    <dgm:pt modelId="{06206FF0-ECE8-455C-BA5F-186513C5F05A}" type="sibTrans" cxnId="{75B0076D-48BE-4056-B044-2812A01DEB1E}">
      <dgm:prSet/>
      <dgm:spPr/>
      <dgm:t>
        <a:bodyPr/>
        <a:lstStyle/>
        <a:p>
          <a:endParaRPr lang="en-US"/>
        </a:p>
      </dgm:t>
    </dgm:pt>
    <dgm:pt modelId="{40026211-24C1-4D0E-BB63-8BF841C04A94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Enlighten bubble stack</a:t>
          </a:r>
        </a:p>
      </dgm:t>
    </dgm:pt>
    <dgm:pt modelId="{4AA4457A-3940-4B8D-A1F1-953C6FC3FF13}" type="parTrans" cxnId="{A5DB0ECF-7693-4E3D-95CA-B722BF0D4006}">
      <dgm:prSet/>
      <dgm:spPr/>
      <dgm:t>
        <a:bodyPr/>
        <a:lstStyle/>
        <a:p>
          <a:endParaRPr lang="en-US"/>
        </a:p>
      </dgm:t>
    </dgm:pt>
    <dgm:pt modelId="{C84D349C-77C4-4A1C-898E-4D1291F69309}" type="sibTrans" cxnId="{A5DB0ECF-7693-4E3D-95CA-B722BF0D4006}">
      <dgm:prSet/>
      <dgm:spPr/>
      <dgm:t>
        <a:bodyPr/>
        <a:lstStyle/>
        <a:p>
          <a:endParaRPr lang="en-US"/>
        </a:p>
      </dgm:t>
    </dgm:pt>
    <dgm:pt modelId="{EF24C00C-AF20-44B0-9F33-08A38621E3EA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Countdown timer</a:t>
          </a:r>
        </a:p>
      </dgm:t>
    </dgm:pt>
    <dgm:pt modelId="{A8D1771F-312B-4FA8-9E22-3355842CA54C}" type="parTrans" cxnId="{79B3FE6B-243C-4675-A5FC-1F9AD0438EAF}">
      <dgm:prSet/>
      <dgm:spPr/>
      <dgm:t>
        <a:bodyPr/>
        <a:lstStyle/>
        <a:p>
          <a:endParaRPr lang="en-US"/>
        </a:p>
      </dgm:t>
    </dgm:pt>
    <dgm:pt modelId="{7A4D952C-2D47-457F-8E8A-EB4296D45CCD}" type="sibTrans" cxnId="{79B3FE6B-243C-4675-A5FC-1F9AD0438EAF}">
      <dgm:prSet/>
      <dgm:spPr/>
      <dgm:t>
        <a:bodyPr/>
        <a:lstStyle/>
        <a:p>
          <a:endParaRPr lang="en-US"/>
        </a:p>
      </dgm:t>
    </dgm:pt>
    <dgm:pt modelId="{D7334E89-6545-400E-B4E3-3B36332287F9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Cylindrical gauge</a:t>
          </a:r>
        </a:p>
      </dgm:t>
    </dgm:pt>
    <dgm:pt modelId="{2089FD71-0C49-4C0A-99FF-78F3F696FA62}" type="parTrans" cxnId="{6FD05998-4CE3-443A-A524-9DAD17794400}">
      <dgm:prSet/>
      <dgm:spPr/>
      <dgm:t>
        <a:bodyPr/>
        <a:lstStyle/>
        <a:p>
          <a:endParaRPr lang="en-US"/>
        </a:p>
      </dgm:t>
    </dgm:pt>
    <dgm:pt modelId="{2FDB2256-75EC-40DF-AFD0-85D2692E1A02}" type="sibTrans" cxnId="{6FD05998-4CE3-443A-A524-9DAD17794400}">
      <dgm:prSet/>
      <dgm:spPr/>
      <dgm:t>
        <a:bodyPr/>
        <a:lstStyle/>
        <a:p>
          <a:endParaRPr lang="en-US"/>
        </a:p>
      </dgm:t>
    </dgm:pt>
    <dgm:pt modelId="{8AAF2237-92A0-497C-9B20-DBFC153F5FE8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Rotating tile</a:t>
          </a:r>
        </a:p>
      </dgm:t>
    </dgm:pt>
    <dgm:pt modelId="{3993386B-0F7D-48A4-8479-433F9DB19024}" type="parTrans" cxnId="{C7E04FEA-FEAC-4205-A6BC-E9AA912C180C}">
      <dgm:prSet/>
      <dgm:spPr/>
      <dgm:t>
        <a:bodyPr/>
        <a:lstStyle/>
        <a:p>
          <a:endParaRPr lang="en-US"/>
        </a:p>
      </dgm:t>
    </dgm:pt>
    <dgm:pt modelId="{6E99DAD6-46EE-4B57-9A45-456BBC6BCABC}" type="sibTrans" cxnId="{C7E04FEA-FEAC-4205-A6BC-E9AA912C180C}">
      <dgm:prSet/>
      <dgm:spPr/>
      <dgm:t>
        <a:bodyPr/>
        <a:lstStyle/>
        <a:p>
          <a:endParaRPr lang="en-US"/>
        </a:p>
      </dgm:t>
    </dgm:pt>
    <dgm:pt modelId="{91F8E723-5F31-45B6-AA31-3BB6915D300E}">
      <dgm:prSet/>
      <dgm:spPr>
        <a:solidFill>
          <a:schemeClr val="accent1"/>
        </a:solidFill>
      </dgm:spPr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Flow map</a:t>
          </a:r>
        </a:p>
      </dgm:t>
    </dgm:pt>
    <dgm:pt modelId="{5C4F75DF-979A-4FA2-AAC9-F3D00852F321}" type="parTrans" cxnId="{696F456A-A5BE-4EC6-ADBA-A3D65E6557C1}">
      <dgm:prSet/>
      <dgm:spPr/>
      <dgm:t>
        <a:bodyPr/>
        <a:lstStyle/>
        <a:p>
          <a:endParaRPr lang="en-US"/>
        </a:p>
      </dgm:t>
    </dgm:pt>
    <dgm:pt modelId="{288499CE-E7A8-441F-8E01-56FE12248ABD}" type="sibTrans" cxnId="{696F456A-A5BE-4EC6-ADBA-A3D65E6557C1}">
      <dgm:prSet/>
      <dgm:spPr/>
      <dgm:t>
        <a:bodyPr/>
        <a:lstStyle/>
        <a:p>
          <a:endParaRPr lang="en-US"/>
        </a:p>
      </dgm:t>
    </dgm:pt>
    <dgm:pt modelId="{219A85FA-3D47-4670-AA89-C5A83A3813EA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Enlighten world flag slicer</a:t>
          </a:r>
        </a:p>
      </dgm:t>
    </dgm:pt>
    <dgm:pt modelId="{89EB9FC0-454C-4385-88CE-4200F65F7821}" type="parTrans" cxnId="{1AF08F13-1783-42E8-97E5-05F67A379B06}">
      <dgm:prSet/>
      <dgm:spPr/>
      <dgm:t>
        <a:bodyPr/>
        <a:lstStyle/>
        <a:p>
          <a:endParaRPr lang="en-US"/>
        </a:p>
      </dgm:t>
    </dgm:pt>
    <dgm:pt modelId="{5EE45BE2-02D0-4084-B38B-FF801470E4A8}" type="sibTrans" cxnId="{1AF08F13-1783-42E8-97E5-05F67A379B06}">
      <dgm:prSet/>
      <dgm:spPr/>
      <dgm:t>
        <a:bodyPr/>
        <a:lstStyle/>
        <a:p>
          <a:endParaRPr lang="en-US"/>
        </a:p>
      </dgm:t>
    </dgm:pt>
    <dgm:pt modelId="{95C6F35F-8D5D-4EF4-BFA9-B7F1C50FDD4C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Narratives for Power BI</a:t>
          </a:r>
        </a:p>
      </dgm:t>
    </dgm:pt>
    <dgm:pt modelId="{3D456884-0807-4DAA-8715-12A1EDAFFE79}" type="parTrans" cxnId="{FBBA4B79-AE4B-447B-8CC9-C0AF10CF6C3D}">
      <dgm:prSet/>
      <dgm:spPr/>
      <dgm:t>
        <a:bodyPr/>
        <a:lstStyle/>
        <a:p>
          <a:endParaRPr lang="en-US"/>
        </a:p>
      </dgm:t>
    </dgm:pt>
    <dgm:pt modelId="{6E650971-34E8-481C-B00C-365AFC98B6A5}" type="sibTrans" cxnId="{FBBA4B79-AE4B-447B-8CC9-C0AF10CF6C3D}">
      <dgm:prSet/>
      <dgm:spPr/>
      <dgm:t>
        <a:bodyPr/>
        <a:lstStyle/>
        <a:p>
          <a:endParaRPr lang="en-US"/>
        </a:p>
      </dgm:t>
    </dgm:pt>
    <dgm:pt modelId="{44088470-3D17-4C63-8AEC-113DE4A7745D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KPI grid</a:t>
          </a:r>
        </a:p>
      </dgm:t>
    </dgm:pt>
    <dgm:pt modelId="{82F1B6B0-0799-4C85-922E-0F8F091BD728}" type="parTrans" cxnId="{2D147B5E-4544-4DB5-B128-B995C89F8870}">
      <dgm:prSet/>
      <dgm:spPr/>
      <dgm:t>
        <a:bodyPr/>
        <a:lstStyle/>
        <a:p>
          <a:endParaRPr lang="en-US"/>
        </a:p>
      </dgm:t>
    </dgm:pt>
    <dgm:pt modelId="{8E27AB6C-4388-4877-B145-15817B99F44E}" type="sibTrans" cxnId="{2D147B5E-4544-4DB5-B128-B995C89F8870}">
      <dgm:prSet/>
      <dgm:spPr/>
      <dgm:t>
        <a:bodyPr/>
        <a:lstStyle/>
        <a:p>
          <a:endParaRPr lang="en-US"/>
        </a:p>
      </dgm:t>
    </dgm:pt>
    <dgm:pt modelId="{DEA7910D-6534-43A7-AF8A-A25EE0B3FADB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KPI ticker</a:t>
          </a:r>
        </a:p>
      </dgm:t>
    </dgm:pt>
    <dgm:pt modelId="{45B7C6C9-6A5B-4CCA-99A6-7C027815A2E2}" type="parTrans" cxnId="{50AE1F7B-0C23-41F6-B715-A340D47AF2A5}">
      <dgm:prSet/>
      <dgm:spPr/>
      <dgm:t>
        <a:bodyPr/>
        <a:lstStyle/>
        <a:p>
          <a:endParaRPr lang="en-US"/>
        </a:p>
      </dgm:t>
    </dgm:pt>
    <dgm:pt modelId="{32AAD13E-F28E-41C1-BF41-4B3A147E251E}" type="sibTrans" cxnId="{50AE1F7B-0C23-41F6-B715-A340D47AF2A5}">
      <dgm:prSet/>
      <dgm:spPr/>
      <dgm:t>
        <a:bodyPr/>
        <a:lstStyle/>
        <a:p>
          <a:endParaRPr lang="en-US"/>
        </a:p>
      </dgm:t>
    </dgm:pt>
    <dgm:pt modelId="{3A013227-584B-43AF-90B6-215278B38E2B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Dot Plot by </a:t>
          </a:r>
          <a:r>
            <a:rPr lang="en-US" dirty="0" err="1"/>
            <a:t>OKViz</a:t>
          </a:r>
          <a:endParaRPr lang="en-US" dirty="0"/>
        </a:p>
      </dgm:t>
    </dgm:pt>
    <dgm:pt modelId="{715CFE10-51B3-4D42-8EDC-87657DDFCC1D}" type="parTrans" cxnId="{DC4C58A1-324F-47D0-8DE7-410665E38E18}">
      <dgm:prSet/>
      <dgm:spPr/>
      <dgm:t>
        <a:bodyPr/>
        <a:lstStyle/>
        <a:p>
          <a:endParaRPr lang="en-US"/>
        </a:p>
      </dgm:t>
    </dgm:pt>
    <dgm:pt modelId="{AE8FC989-1617-440A-A825-D4E4F85CF457}" type="sibTrans" cxnId="{DC4C58A1-324F-47D0-8DE7-410665E38E18}">
      <dgm:prSet/>
      <dgm:spPr/>
      <dgm:t>
        <a:bodyPr/>
        <a:lstStyle/>
        <a:p>
          <a:endParaRPr lang="en-US"/>
        </a:p>
      </dgm:t>
    </dgm:pt>
    <dgm:pt modelId="{162E5ADA-0BF5-4618-943E-C9C927041A5A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Enlighten Data story</a:t>
          </a:r>
        </a:p>
      </dgm:t>
    </dgm:pt>
    <dgm:pt modelId="{7FE492D2-552A-4AB1-BCDA-A1161483A2B2}" type="parTrans" cxnId="{A79D5F46-B7E8-4127-BF3C-D30FE947ED59}">
      <dgm:prSet/>
      <dgm:spPr/>
      <dgm:t>
        <a:bodyPr/>
        <a:lstStyle/>
        <a:p>
          <a:endParaRPr lang="en-US"/>
        </a:p>
      </dgm:t>
    </dgm:pt>
    <dgm:pt modelId="{69BEA090-BA48-4426-BE1A-33A87B2D8A57}" type="sibTrans" cxnId="{A79D5F46-B7E8-4127-BF3C-D30FE947ED59}">
      <dgm:prSet/>
      <dgm:spPr/>
      <dgm:t>
        <a:bodyPr/>
        <a:lstStyle/>
        <a:p>
          <a:endParaRPr lang="en-US"/>
        </a:p>
      </dgm:t>
    </dgm:pt>
    <dgm:pt modelId="{081B6CD5-3F7B-4668-86C6-359BDC30F354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Drill-down column chart by </a:t>
          </a:r>
          <a:r>
            <a:rPr lang="en-US" dirty="0" err="1"/>
            <a:t>ZoomCharts</a:t>
          </a:r>
          <a:endParaRPr lang="en-US" dirty="0"/>
        </a:p>
      </dgm:t>
    </dgm:pt>
    <dgm:pt modelId="{B6012853-90ED-44F7-8400-84B7E38003E9}" type="parTrans" cxnId="{6AD14955-64DB-4ECE-83BE-41A0349BCF43}">
      <dgm:prSet/>
      <dgm:spPr/>
      <dgm:t>
        <a:bodyPr/>
        <a:lstStyle/>
        <a:p>
          <a:endParaRPr lang="en-US"/>
        </a:p>
      </dgm:t>
    </dgm:pt>
    <dgm:pt modelId="{810F482A-5820-474B-8008-5E929489DB21}" type="sibTrans" cxnId="{6AD14955-64DB-4ECE-83BE-41A0349BCF43}">
      <dgm:prSet/>
      <dgm:spPr/>
      <dgm:t>
        <a:bodyPr/>
        <a:lstStyle/>
        <a:p>
          <a:endParaRPr lang="en-US"/>
        </a:p>
      </dgm:t>
    </dgm:pt>
    <dgm:pt modelId="{63C8AD05-F29B-4961-B954-14C96B9478DD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Drill-down donut chart by </a:t>
          </a:r>
          <a:r>
            <a:rPr lang="en-US" dirty="0" err="1"/>
            <a:t>ZoomCharts</a:t>
          </a:r>
          <a:endParaRPr lang="en-US" dirty="0"/>
        </a:p>
      </dgm:t>
    </dgm:pt>
    <dgm:pt modelId="{C262E488-4610-4378-884D-8D08A18F6F0B}" type="parTrans" cxnId="{F5BB8108-9A39-427C-A6FF-2D112BE9BB8E}">
      <dgm:prSet/>
      <dgm:spPr/>
      <dgm:t>
        <a:bodyPr/>
        <a:lstStyle/>
        <a:p>
          <a:endParaRPr lang="en-US"/>
        </a:p>
      </dgm:t>
    </dgm:pt>
    <dgm:pt modelId="{2FE0D245-42B5-4C92-970D-D796C4D33C1A}" type="sibTrans" cxnId="{F5BB8108-9A39-427C-A6FF-2D112BE9BB8E}">
      <dgm:prSet/>
      <dgm:spPr/>
      <dgm:t>
        <a:bodyPr/>
        <a:lstStyle/>
        <a:p>
          <a:endParaRPr lang="en-US"/>
        </a:p>
      </dgm:t>
    </dgm:pt>
    <dgm:pt modelId="{0BB491AB-72A3-4A42-8AB0-315D1D0283BB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Drill-down column chart for time based by </a:t>
          </a:r>
          <a:r>
            <a:rPr lang="en-US" dirty="0" err="1"/>
            <a:t>ZoomCharts</a:t>
          </a:r>
          <a:endParaRPr lang="en-US" dirty="0"/>
        </a:p>
      </dgm:t>
    </dgm:pt>
    <dgm:pt modelId="{82A73556-4B5D-44BD-9CA3-FAA412E1E1EA}" type="parTrans" cxnId="{301D96C5-68D1-4FA7-8022-9209FA8CD95D}">
      <dgm:prSet/>
      <dgm:spPr/>
      <dgm:t>
        <a:bodyPr/>
        <a:lstStyle/>
        <a:p>
          <a:endParaRPr lang="en-US"/>
        </a:p>
      </dgm:t>
    </dgm:pt>
    <dgm:pt modelId="{05ABCA0A-B4C2-4221-8DBF-0BF07339ADFC}" type="sibTrans" cxnId="{301D96C5-68D1-4FA7-8022-9209FA8CD95D}">
      <dgm:prSet/>
      <dgm:spPr/>
      <dgm:t>
        <a:bodyPr/>
        <a:lstStyle/>
        <a:p>
          <a:endParaRPr lang="en-US"/>
        </a:p>
      </dgm:t>
    </dgm:pt>
    <dgm:pt modelId="{9631015F-08E2-4AD7-A510-56F5E5C13461}">
      <dgm:prSet/>
      <dgm:spPr>
        <a:solidFill>
          <a:schemeClr val="accent2"/>
        </a:solidFill>
      </dgm:spPr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Route Map</a:t>
          </a:r>
        </a:p>
      </dgm:t>
    </dgm:pt>
    <dgm:pt modelId="{94813973-62FC-4468-9647-3B06856F2F1C}" type="parTrans" cxnId="{3D80F114-1FFA-44E3-BA18-381941FE346C}">
      <dgm:prSet/>
      <dgm:spPr/>
      <dgm:t>
        <a:bodyPr/>
        <a:lstStyle/>
        <a:p>
          <a:endParaRPr lang="en-US"/>
        </a:p>
      </dgm:t>
    </dgm:pt>
    <dgm:pt modelId="{37930FE5-EC66-494F-B299-826B26883B95}" type="sibTrans" cxnId="{3D80F114-1FFA-44E3-BA18-381941FE346C}">
      <dgm:prSet/>
      <dgm:spPr/>
      <dgm:t>
        <a:bodyPr/>
        <a:lstStyle/>
        <a:p>
          <a:endParaRPr lang="en-US"/>
        </a:p>
      </dgm:t>
    </dgm:pt>
    <dgm:pt modelId="{59D50D55-7958-4D5A-BC7F-B665990DB495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Drill-down choropleth</a:t>
          </a:r>
        </a:p>
      </dgm:t>
    </dgm:pt>
    <dgm:pt modelId="{5A6C2860-9B68-4C19-8289-9B5048E76565}" type="parTrans" cxnId="{B5F4B632-EB19-4908-92D5-4B1A23131FA8}">
      <dgm:prSet/>
      <dgm:spPr/>
      <dgm:t>
        <a:bodyPr/>
        <a:lstStyle/>
        <a:p>
          <a:endParaRPr lang="en-US"/>
        </a:p>
      </dgm:t>
    </dgm:pt>
    <dgm:pt modelId="{B6E30231-FE3A-4469-8E0C-0AF172A2E79D}" type="sibTrans" cxnId="{B5F4B632-EB19-4908-92D5-4B1A23131FA8}">
      <dgm:prSet/>
      <dgm:spPr/>
      <dgm:t>
        <a:bodyPr/>
        <a:lstStyle/>
        <a:p>
          <a:endParaRPr lang="en-US"/>
        </a:p>
      </dgm:t>
    </dgm:pt>
    <dgm:pt modelId="{35F3CDEC-6298-4D98-9A30-0C25AD33B900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Drill-down cartogram</a:t>
          </a:r>
        </a:p>
      </dgm:t>
    </dgm:pt>
    <dgm:pt modelId="{3EB7DC68-06AC-4245-A1A7-2E8EF87A362B}" type="parTrans" cxnId="{9BA16D11-9748-47BA-BC87-CDE237129C03}">
      <dgm:prSet/>
      <dgm:spPr/>
      <dgm:t>
        <a:bodyPr/>
        <a:lstStyle/>
        <a:p>
          <a:endParaRPr lang="en-US"/>
        </a:p>
      </dgm:t>
    </dgm:pt>
    <dgm:pt modelId="{0F0328A8-0558-49FB-BE00-123D28FEADBF}" type="sibTrans" cxnId="{9BA16D11-9748-47BA-BC87-CDE237129C03}">
      <dgm:prSet/>
      <dgm:spPr/>
      <dgm:t>
        <a:bodyPr/>
        <a:lstStyle/>
        <a:p>
          <a:endParaRPr lang="en-US"/>
        </a:p>
      </dgm:t>
    </dgm:pt>
    <dgm:pt modelId="{76309A3D-2A6C-4391-A322-F116AC678E17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Drill-down player</a:t>
          </a:r>
        </a:p>
      </dgm:t>
    </dgm:pt>
    <dgm:pt modelId="{32854E3C-23ED-49E2-B34E-C6196CE9ED61}" type="parTrans" cxnId="{A9B447F9-D32C-42AB-9A88-287D81477891}">
      <dgm:prSet/>
      <dgm:spPr/>
      <dgm:t>
        <a:bodyPr/>
        <a:lstStyle/>
        <a:p>
          <a:endParaRPr lang="en-US"/>
        </a:p>
      </dgm:t>
    </dgm:pt>
    <dgm:pt modelId="{F472DB95-F6BF-4FE9-97CB-C43ABD2FD498}" type="sibTrans" cxnId="{A9B447F9-D32C-42AB-9A88-287D81477891}">
      <dgm:prSet/>
      <dgm:spPr/>
      <dgm:t>
        <a:bodyPr/>
        <a:lstStyle/>
        <a:p>
          <a:endParaRPr lang="en-US"/>
        </a:p>
      </dgm:t>
    </dgm:pt>
    <dgm:pt modelId="{2B8246B6-FBB5-45E5-9D61-137162C4B5E8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Certified custom visuals</a:t>
          </a:r>
        </a:p>
      </dgm:t>
    </dgm:pt>
    <dgm:pt modelId="{EF633944-0595-4A35-B7E4-02EDFF8F6B44}" type="parTrans" cxnId="{E50F973F-1501-4690-B168-F03BAF4C6D02}">
      <dgm:prSet/>
      <dgm:spPr/>
      <dgm:t>
        <a:bodyPr/>
        <a:lstStyle/>
        <a:p>
          <a:endParaRPr lang="en-US"/>
        </a:p>
      </dgm:t>
    </dgm:pt>
    <dgm:pt modelId="{B895B900-1539-43FB-962E-EA78C3C4D2B7}" type="sibTrans" cxnId="{E50F973F-1501-4690-B168-F03BAF4C6D02}">
      <dgm:prSet/>
      <dgm:spPr/>
      <dgm:t>
        <a:bodyPr/>
        <a:lstStyle/>
        <a:p>
          <a:endParaRPr lang="en-US"/>
        </a:p>
      </dgm:t>
    </dgm:pt>
    <dgm:pt modelId="{0AA86FB5-7824-4A3C-92F2-9E96801CAA68}" type="pres">
      <dgm:prSet presAssocID="{FEDC4E9D-5BC9-42DF-B472-2C4FB2F65A1C}" presName="diagram" presStyleCnt="0">
        <dgm:presLayoutVars>
          <dgm:dir/>
          <dgm:resizeHandles val="exact"/>
        </dgm:presLayoutVars>
      </dgm:prSet>
      <dgm:spPr/>
    </dgm:pt>
    <dgm:pt modelId="{12042B6A-C8BD-4351-9387-5DFF6E66E60B}" type="pres">
      <dgm:prSet presAssocID="{23C10481-8AC9-46E5-8FC6-EAE0FC8798FC}" presName="node" presStyleLbl="node1" presStyleIdx="0" presStyleCnt="28">
        <dgm:presLayoutVars>
          <dgm:bulletEnabled val="1"/>
        </dgm:presLayoutVars>
      </dgm:prSet>
      <dgm:spPr/>
    </dgm:pt>
    <dgm:pt modelId="{39E16AEC-D535-45DE-9747-915E164DE662}" type="pres">
      <dgm:prSet presAssocID="{90309D80-D2F1-4749-A406-B4CB720C9654}" presName="sibTrans" presStyleCnt="0"/>
      <dgm:spPr/>
    </dgm:pt>
    <dgm:pt modelId="{FE400A36-1902-4E5B-AEE4-214EA1E29D1E}" type="pres">
      <dgm:prSet presAssocID="{894D3A50-920E-4F6B-9459-4974BD89A947}" presName="node" presStyleLbl="node1" presStyleIdx="1" presStyleCnt="28">
        <dgm:presLayoutVars>
          <dgm:bulletEnabled val="1"/>
        </dgm:presLayoutVars>
      </dgm:prSet>
      <dgm:spPr/>
    </dgm:pt>
    <dgm:pt modelId="{87AA0871-EBFF-4F5C-AEC5-638DD5AA4EDC}" type="pres">
      <dgm:prSet presAssocID="{BC2B16FF-C317-4073-9C78-D6A00A67680E}" presName="sibTrans" presStyleCnt="0"/>
      <dgm:spPr/>
    </dgm:pt>
    <dgm:pt modelId="{023FA4AF-FA6A-492D-9A43-853AB0AB3259}" type="pres">
      <dgm:prSet presAssocID="{A7964B56-2256-4F89-8769-38CEEEEDFBE9}" presName="node" presStyleLbl="node1" presStyleIdx="2" presStyleCnt="28">
        <dgm:presLayoutVars>
          <dgm:bulletEnabled val="1"/>
        </dgm:presLayoutVars>
      </dgm:prSet>
      <dgm:spPr/>
    </dgm:pt>
    <dgm:pt modelId="{3F6E677C-0FF0-495E-9F1F-409654431230}" type="pres">
      <dgm:prSet presAssocID="{9799F0BE-514E-44F1-9239-CFBDC52DE0E1}" presName="sibTrans" presStyleCnt="0"/>
      <dgm:spPr/>
    </dgm:pt>
    <dgm:pt modelId="{9B4C927E-8CC6-4A56-984E-0B156B7A5568}" type="pres">
      <dgm:prSet presAssocID="{D7D510ED-0962-4A6A-9034-AD6F0EF34CA5}" presName="node" presStyleLbl="node1" presStyleIdx="3" presStyleCnt="28">
        <dgm:presLayoutVars>
          <dgm:bulletEnabled val="1"/>
        </dgm:presLayoutVars>
      </dgm:prSet>
      <dgm:spPr/>
    </dgm:pt>
    <dgm:pt modelId="{FC3A2769-89D1-46C0-925A-9872D28EC37E}" type="pres">
      <dgm:prSet presAssocID="{B767C7F2-A38B-4BAF-8EBE-1C505B18E0E2}" presName="sibTrans" presStyleCnt="0"/>
      <dgm:spPr/>
    </dgm:pt>
    <dgm:pt modelId="{03EF2C1F-2A89-48FD-AAEE-372174499099}" type="pres">
      <dgm:prSet presAssocID="{A2D71AAA-4371-4160-BC40-18735272BB13}" presName="node" presStyleLbl="node1" presStyleIdx="4" presStyleCnt="28">
        <dgm:presLayoutVars>
          <dgm:bulletEnabled val="1"/>
        </dgm:presLayoutVars>
      </dgm:prSet>
      <dgm:spPr/>
    </dgm:pt>
    <dgm:pt modelId="{71D79E4C-78C2-44F3-BCE2-7F1E8CB5828E}" type="pres">
      <dgm:prSet presAssocID="{8CCBCE8E-67E3-44AC-9DBC-B240F6E17F4E}" presName="sibTrans" presStyleCnt="0"/>
      <dgm:spPr/>
    </dgm:pt>
    <dgm:pt modelId="{08ACA6B1-C2C9-46BB-A2DD-7CA0445E10CB}" type="pres">
      <dgm:prSet presAssocID="{B3145850-A125-46C7-8892-9ADE7F56320C}" presName="node" presStyleLbl="node1" presStyleIdx="5" presStyleCnt="28">
        <dgm:presLayoutVars>
          <dgm:bulletEnabled val="1"/>
        </dgm:presLayoutVars>
      </dgm:prSet>
      <dgm:spPr/>
    </dgm:pt>
    <dgm:pt modelId="{30BD8764-551A-4559-8489-E6449CB8AEB3}" type="pres">
      <dgm:prSet presAssocID="{54F6DBA6-D9CB-4AC6-86CD-77CE5FB9E0E2}" presName="sibTrans" presStyleCnt="0"/>
      <dgm:spPr/>
    </dgm:pt>
    <dgm:pt modelId="{7C398D3B-635F-4AAC-88E3-DBA6E5578A42}" type="pres">
      <dgm:prSet presAssocID="{32457C35-E7B7-44FA-9D65-B20923496B3C}" presName="node" presStyleLbl="node1" presStyleIdx="6" presStyleCnt="28">
        <dgm:presLayoutVars>
          <dgm:bulletEnabled val="1"/>
        </dgm:presLayoutVars>
      </dgm:prSet>
      <dgm:spPr/>
    </dgm:pt>
    <dgm:pt modelId="{650A4909-1298-422C-818A-E18D21FB2138}" type="pres">
      <dgm:prSet presAssocID="{A5921D23-6B6D-48D6-88C2-4E3BB86FC0A5}" presName="sibTrans" presStyleCnt="0"/>
      <dgm:spPr/>
    </dgm:pt>
    <dgm:pt modelId="{16E27720-73E1-4C7F-920D-AF44D6CC7C2F}" type="pres">
      <dgm:prSet presAssocID="{55EDF912-05FF-4AF6-B59E-93A5EEA694C6}" presName="node" presStyleLbl="node1" presStyleIdx="7" presStyleCnt="28">
        <dgm:presLayoutVars>
          <dgm:bulletEnabled val="1"/>
        </dgm:presLayoutVars>
      </dgm:prSet>
      <dgm:spPr/>
    </dgm:pt>
    <dgm:pt modelId="{555D6641-74B2-43FE-AD6B-1F97AAB97EA5}" type="pres">
      <dgm:prSet presAssocID="{E1BC832B-F8F2-4203-8454-716A65C79642}" presName="sibTrans" presStyleCnt="0"/>
      <dgm:spPr/>
    </dgm:pt>
    <dgm:pt modelId="{C4226349-9888-4DB9-8EDE-B656229BCCF1}" type="pres">
      <dgm:prSet presAssocID="{47139049-C291-47F2-BA4E-643A95C89016}" presName="node" presStyleLbl="node1" presStyleIdx="8" presStyleCnt="28">
        <dgm:presLayoutVars>
          <dgm:bulletEnabled val="1"/>
        </dgm:presLayoutVars>
      </dgm:prSet>
      <dgm:spPr/>
    </dgm:pt>
    <dgm:pt modelId="{0EBAB8F7-279C-4DB6-80E4-D89B7192582E}" type="pres">
      <dgm:prSet presAssocID="{06206FF0-ECE8-455C-BA5F-186513C5F05A}" presName="sibTrans" presStyleCnt="0"/>
      <dgm:spPr/>
    </dgm:pt>
    <dgm:pt modelId="{8A3ABE22-3667-43E8-81E2-278A3F81CE7A}" type="pres">
      <dgm:prSet presAssocID="{40026211-24C1-4D0E-BB63-8BF841C04A94}" presName="node" presStyleLbl="node1" presStyleIdx="9" presStyleCnt="28">
        <dgm:presLayoutVars>
          <dgm:bulletEnabled val="1"/>
        </dgm:presLayoutVars>
      </dgm:prSet>
      <dgm:spPr/>
    </dgm:pt>
    <dgm:pt modelId="{2B8D8752-AE04-4B51-94AF-2D3846427D00}" type="pres">
      <dgm:prSet presAssocID="{C84D349C-77C4-4A1C-898E-4D1291F69309}" presName="sibTrans" presStyleCnt="0"/>
      <dgm:spPr/>
    </dgm:pt>
    <dgm:pt modelId="{70E483ED-A237-45A7-A742-437F3A390BD2}" type="pres">
      <dgm:prSet presAssocID="{EF24C00C-AF20-44B0-9F33-08A38621E3EA}" presName="node" presStyleLbl="node1" presStyleIdx="10" presStyleCnt="28">
        <dgm:presLayoutVars>
          <dgm:bulletEnabled val="1"/>
        </dgm:presLayoutVars>
      </dgm:prSet>
      <dgm:spPr/>
    </dgm:pt>
    <dgm:pt modelId="{19B3FFA4-B378-45AB-9623-EED7825D4F49}" type="pres">
      <dgm:prSet presAssocID="{7A4D952C-2D47-457F-8E8A-EB4296D45CCD}" presName="sibTrans" presStyleCnt="0"/>
      <dgm:spPr/>
    </dgm:pt>
    <dgm:pt modelId="{24ADDC41-98E5-4D83-BA5A-A6672807513F}" type="pres">
      <dgm:prSet presAssocID="{D7334E89-6545-400E-B4E3-3B36332287F9}" presName="node" presStyleLbl="node1" presStyleIdx="11" presStyleCnt="28">
        <dgm:presLayoutVars>
          <dgm:bulletEnabled val="1"/>
        </dgm:presLayoutVars>
      </dgm:prSet>
      <dgm:spPr/>
    </dgm:pt>
    <dgm:pt modelId="{5DCF69EC-A596-425B-8CC7-3695362BB8A2}" type="pres">
      <dgm:prSet presAssocID="{2FDB2256-75EC-40DF-AFD0-85D2692E1A02}" presName="sibTrans" presStyleCnt="0"/>
      <dgm:spPr/>
    </dgm:pt>
    <dgm:pt modelId="{D761AECB-1C41-486F-9EA1-0D5881E7C003}" type="pres">
      <dgm:prSet presAssocID="{8AAF2237-92A0-497C-9B20-DBFC153F5FE8}" presName="node" presStyleLbl="node1" presStyleIdx="12" presStyleCnt="28">
        <dgm:presLayoutVars>
          <dgm:bulletEnabled val="1"/>
        </dgm:presLayoutVars>
      </dgm:prSet>
      <dgm:spPr/>
    </dgm:pt>
    <dgm:pt modelId="{FBC844B3-1729-4410-A053-7182F9943744}" type="pres">
      <dgm:prSet presAssocID="{6E99DAD6-46EE-4B57-9A45-456BBC6BCABC}" presName="sibTrans" presStyleCnt="0"/>
      <dgm:spPr/>
    </dgm:pt>
    <dgm:pt modelId="{0933B5C8-741B-46DE-82C1-8D2A89290B35}" type="pres">
      <dgm:prSet presAssocID="{91F8E723-5F31-45B6-AA31-3BB6915D300E}" presName="node" presStyleLbl="node1" presStyleIdx="13" presStyleCnt="28">
        <dgm:presLayoutVars>
          <dgm:bulletEnabled val="1"/>
        </dgm:presLayoutVars>
      </dgm:prSet>
      <dgm:spPr/>
    </dgm:pt>
    <dgm:pt modelId="{7BCD2C13-ACF5-4F97-93D5-3C73E5EFE43D}" type="pres">
      <dgm:prSet presAssocID="{288499CE-E7A8-441F-8E01-56FE12248ABD}" presName="sibTrans" presStyleCnt="0"/>
      <dgm:spPr/>
    </dgm:pt>
    <dgm:pt modelId="{B03A7522-2413-498B-ACB7-E1ECB3797177}" type="pres">
      <dgm:prSet presAssocID="{9631015F-08E2-4AD7-A510-56F5E5C13461}" presName="node" presStyleLbl="node1" presStyleIdx="14" presStyleCnt="28">
        <dgm:presLayoutVars>
          <dgm:bulletEnabled val="1"/>
        </dgm:presLayoutVars>
      </dgm:prSet>
      <dgm:spPr/>
    </dgm:pt>
    <dgm:pt modelId="{40DE33C9-F944-48BF-A933-2BF772D0BC05}" type="pres">
      <dgm:prSet presAssocID="{37930FE5-EC66-494F-B299-826B26883B95}" presName="sibTrans" presStyleCnt="0"/>
      <dgm:spPr/>
    </dgm:pt>
    <dgm:pt modelId="{F9D906C1-521D-4447-996D-F506DB0BBBD4}" type="pres">
      <dgm:prSet presAssocID="{219A85FA-3D47-4670-AA89-C5A83A3813EA}" presName="node" presStyleLbl="node1" presStyleIdx="15" presStyleCnt="28">
        <dgm:presLayoutVars>
          <dgm:bulletEnabled val="1"/>
        </dgm:presLayoutVars>
      </dgm:prSet>
      <dgm:spPr/>
    </dgm:pt>
    <dgm:pt modelId="{91CFA809-7B8B-49AD-BB90-37DB216CC440}" type="pres">
      <dgm:prSet presAssocID="{5EE45BE2-02D0-4084-B38B-FF801470E4A8}" presName="sibTrans" presStyleCnt="0"/>
      <dgm:spPr/>
    </dgm:pt>
    <dgm:pt modelId="{E1E5B61E-28DD-4F0F-A075-360394D01733}" type="pres">
      <dgm:prSet presAssocID="{95C6F35F-8D5D-4EF4-BFA9-B7F1C50FDD4C}" presName="node" presStyleLbl="node1" presStyleIdx="16" presStyleCnt="28">
        <dgm:presLayoutVars>
          <dgm:bulletEnabled val="1"/>
        </dgm:presLayoutVars>
      </dgm:prSet>
      <dgm:spPr/>
    </dgm:pt>
    <dgm:pt modelId="{D02DF211-2736-4530-9777-B5156C3A6DEA}" type="pres">
      <dgm:prSet presAssocID="{6E650971-34E8-481C-B00C-365AFC98B6A5}" presName="sibTrans" presStyleCnt="0"/>
      <dgm:spPr/>
    </dgm:pt>
    <dgm:pt modelId="{565912F6-B817-4611-A08B-D8CAA2B5530F}" type="pres">
      <dgm:prSet presAssocID="{44088470-3D17-4C63-8AEC-113DE4A7745D}" presName="node" presStyleLbl="node1" presStyleIdx="17" presStyleCnt="28">
        <dgm:presLayoutVars>
          <dgm:bulletEnabled val="1"/>
        </dgm:presLayoutVars>
      </dgm:prSet>
      <dgm:spPr/>
    </dgm:pt>
    <dgm:pt modelId="{A91A6F34-826F-47EE-9BDA-DE4A6EF21079}" type="pres">
      <dgm:prSet presAssocID="{8E27AB6C-4388-4877-B145-15817B99F44E}" presName="sibTrans" presStyleCnt="0"/>
      <dgm:spPr/>
    </dgm:pt>
    <dgm:pt modelId="{56406620-AA16-4EF8-BD05-D8BF8BBB4188}" type="pres">
      <dgm:prSet presAssocID="{DEA7910D-6534-43A7-AF8A-A25EE0B3FADB}" presName="node" presStyleLbl="node1" presStyleIdx="18" presStyleCnt="28">
        <dgm:presLayoutVars>
          <dgm:bulletEnabled val="1"/>
        </dgm:presLayoutVars>
      </dgm:prSet>
      <dgm:spPr/>
    </dgm:pt>
    <dgm:pt modelId="{43280E01-F4C5-4E62-86EE-C2494490BBC3}" type="pres">
      <dgm:prSet presAssocID="{32AAD13E-F28E-41C1-BF41-4B3A147E251E}" presName="sibTrans" presStyleCnt="0"/>
      <dgm:spPr/>
    </dgm:pt>
    <dgm:pt modelId="{A02A6861-C60D-4503-BBB7-2E52F6926157}" type="pres">
      <dgm:prSet presAssocID="{3A013227-584B-43AF-90B6-215278B38E2B}" presName="node" presStyleLbl="node1" presStyleIdx="19" presStyleCnt="28">
        <dgm:presLayoutVars>
          <dgm:bulletEnabled val="1"/>
        </dgm:presLayoutVars>
      </dgm:prSet>
      <dgm:spPr/>
    </dgm:pt>
    <dgm:pt modelId="{011BE2F9-8E61-4C1F-9EDB-BE914B99995B}" type="pres">
      <dgm:prSet presAssocID="{AE8FC989-1617-440A-A825-D4E4F85CF457}" presName="sibTrans" presStyleCnt="0"/>
      <dgm:spPr/>
    </dgm:pt>
    <dgm:pt modelId="{2779B212-4EDB-4662-8EA3-BD1E8F89A220}" type="pres">
      <dgm:prSet presAssocID="{162E5ADA-0BF5-4618-943E-C9C927041A5A}" presName="node" presStyleLbl="node1" presStyleIdx="20" presStyleCnt="28">
        <dgm:presLayoutVars>
          <dgm:bulletEnabled val="1"/>
        </dgm:presLayoutVars>
      </dgm:prSet>
      <dgm:spPr/>
    </dgm:pt>
    <dgm:pt modelId="{54081E31-CF0D-4E33-A74F-E758CDE141E1}" type="pres">
      <dgm:prSet presAssocID="{69BEA090-BA48-4426-BE1A-33A87B2D8A57}" presName="sibTrans" presStyleCnt="0"/>
      <dgm:spPr/>
    </dgm:pt>
    <dgm:pt modelId="{4736157E-CA73-4CBE-B5E4-B2207585A903}" type="pres">
      <dgm:prSet presAssocID="{081B6CD5-3F7B-4668-86C6-359BDC30F354}" presName="node" presStyleLbl="node1" presStyleIdx="21" presStyleCnt="28">
        <dgm:presLayoutVars>
          <dgm:bulletEnabled val="1"/>
        </dgm:presLayoutVars>
      </dgm:prSet>
      <dgm:spPr/>
    </dgm:pt>
    <dgm:pt modelId="{DA384966-D71F-4874-8CED-57EB1E1472DF}" type="pres">
      <dgm:prSet presAssocID="{810F482A-5820-474B-8008-5E929489DB21}" presName="sibTrans" presStyleCnt="0"/>
      <dgm:spPr/>
    </dgm:pt>
    <dgm:pt modelId="{6B425B38-AB8A-41C2-8104-AB83AAB13209}" type="pres">
      <dgm:prSet presAssocID="{63C8AD05-F29B-4961-B954-14C96B9478DD}" presName="node" presStyleLbl="node1" presStyleIdx="22" presStyleCnt="28">
        <dgm:presLayoutVars>
          <dgm:bulletEnabled val="1"/>
        </dgm:presLayoutVars>
      </dgm:prSet>
      <dgm:spPr/>
    </dgm:pt>
    <dgm:pt modelId="{C15E9DBF-62DF-4476-8088-3C2A6964A7F8}" type="pres">
      <dgm:prSet presAssocID="{2FE0D245-42B5-4C92-970D-D796C4D33C1A}" presName="sibTrans" presStyleCnt="0"/>
      <dgm:spPr/>
    </dgm:pt>
    <dgm:pt modelId="{F7A7EF8D-3719-4B51-93D0-2877D5417307}" type="pres">
      <dgm:prSet presAssocID="{0BB491AB-72A3-4A42-8AB0-315D1D0283BB}" presName="node" presStyleLbl="node1" presStyleIdx="23" presStyleCnt="28">
        <dgm:presLayoutVars>
          <dgm:bulletEnabled val="1"/>
        </dgm:presLayoutVars>
      </dgm:prSet>
      <dgm:spPr/>
    </dgm:pt>
    <dgm:pt modelId="{A1FADB74-E9F9-4BA4-AA55-32B598F6F69F}" type="pres">
      <dgm:prSet presAssocID="{05ABCA0A-B4C2-4221-8DBF-0BF07339ADFC}" presName="sibTrans" presStyleCnt="0"/>
      <dgm:spPr/>
    </dgm:pt>
    <dgm:pt modelId="{3F80E673-6F76-423E-809D-B5BF46D145D8}" type="pres">
      <dgm:prSet presAssocID="{59D50D55-7958-4D5A-BC7F-B665990DB495}" presName="node" presStyleLbl="node1" presStyleIdx="24" presStyleCnt="28">
        <dgm:presLayoutVars>
          <dgm:bulletEnabled val="1"/>
        </dgm:presLayoutVars>
      </dgm:prSet>
      <dgm:spPr/>
    </dgm:pt>
    <dgm:pt modelId="{67361C86-A657-44BD-8DB5-5CF4D3093406}" type="pres">
      <dgm:prSet presAssocID="{B6E30231-FE3A-4469-8E0C-0AF172A2E79D}" presName="sibTrans" presStyleCnt="0"/>
      <dgm:spPr/>
    </dgm:pt>
    <dgm:pt modelId="{F18E457A-E320-4A18-B6F2-1355F1B929AE}" type="pres">
      <dgm:prSet presAssocID="{35F3CDEC-6298-4D98-9A30-0C25AD33B900}" presName="node" presStyleLbl="node1" presStyleIdx="25" presStyleCnt="28">
        <dgm:presLayoutVars>
          <dgm:bulletEnabled val="1"/>
        </dgm:presLayoutVars>
      </dgm:prSet>
      <dgm:spPr/>
    </dgm:pt>
    <dgm:pt modelId="{7F28536D-9B97-42D3-90F7-57E86D561FDA}" type="pres">
      <dgm:prSet presAssocID="{0F0328A8-0558-49FB-BE00-123D28FEADBF}" presName="sibTrans" presStyleCnt="0"/>
      <dgm:spPr/>
    </dgm:pt>
    <dgm:pt modelId="{4B356B9C-6DCA-496B-BFE0-440233AAE0B3}" type="pres">
      <dgm:prSet presAssocID="{76309A3D-2A6C-4391-A322-F116AC678E17}" presName="node" presStyleLbl="node1" presStyleIdx="26" presStyleCnt="28">
        <dgm:presLayoutVars>
          <dgm:bulletEnabled val="1"/>
        </dgm:presLayoutVars>
      </dgm:prSet>
      <dgm:spPr/>
    </dgm:pt>
    <dgm:pt modelId="{1BBA32D2-88F3-41F4-9962-4059DF7316CA}" type="pres">
      <dgm:prSet presAssocID="{F472DB95-F6BF-4FE9-97CB-C43ABD2FD498}" presName="sibTrans" presStyleCnt="0"/>
      <dgm:spPr/>
    </dgm:pt>
    <dgm:pt modelId="{BBDFA0F6-CC38-48DE-BA53-CCA54297642A}" type="pres">
      <dgm:prSet presAssocID="{2B8246B6-FBB5-45E5-9D61-137162C4B5E8}" presName="node" presStyleLbl="node1" presStyleIdx="27" presStyleCnt="28">
        <dgm:presLayoutVars>
          <dgm:bulletEnabled val="1"/>
        </dgm:presLayoutVars>
      </dgm:prSet>
      <dgm:spPr/>
    </dgm:pt>
  </dgm:ptLst>
  <dgm:cxnLst>
    <dgm:cxn modelId="{34206C02-55D9-46BB-926E-C4F29A4DA8EE}" type="presOf" srcId="{894D3A50-920E-4F6B-9459-4974BD89A947}" destId="{FE400A36-1902-4E5B-AEE4-214EA1E29D1E}" srcOrd="0" destOrd="0" presId="urn:microsoft.com/office/officeart/2005/8/layout/default"/>
    <dgm:cxn modelId="{F5BB8108-9A39-427C-A6FF-2D112BE9BB8E}" srcId="{FEDC4E9D-5BC9-42DF-B472-2C4FB2F65A1C}" destId="{63C8AD05-F29B-4961-B954-14C96B9478DD}" srcOrd="22" destOrd="0" parTransId="{C262E488-4610-4378-884D-8D08A18F6F0B}" sibTransId="{2FE0D245-42B5-4C92-970D-D796C4D33C1A}"/>
    <dgm:cxn modelId="{9BA16D11-9748-47BA-BC87-CDE237129C03}" srcId="{FEDC4E9D-5BC9-42DF-B472-2C4FB2F65A1C}" destId="{35F3CDEC-6298-4D98-9A30-0C25AD33B900}" srcOrd="25" destOrd="0" parTransId="{3EB7DC68-06AC-4245-A1A7-2E8EF87A362B}" sibTransId="{0F0328A8-0558-49FB-BE00-123D28FEADBF}"/>
    <dgm:cxn modelId="{DC26AE11-E0FB-4FCF-8D5A-31AEEB000562}" type="presOf" srcId="{A2D71AAA-4371-4160-BC40-18735272BB13}" destId="{03EF2C1F-2A89-48FD-AAEE-372174499099}" srcOrd="0" destOrd="0" presId="urn:microsoft.com/office/officeart/2005/8/layout/default"/>
    <dgm:cxn modelId="{F3DCD711-498F-45AB-B6B2-CFB4EAD57110}" type="presOf" srcId="{91F8E723-5F31-45B6-AA31-3BB6915D300E}" destId="{0933B5C8-741B-46DE-82C1-8D2A89290B35}" srcOrd="0" destOrd="0" presId="urn:microsoft.com/office/officeart/2005/8/layout/default"/>
    <dgm:cxn modelId="{1AF08F13-1783-42E8-97E5-05F67A379B06}" srcId="{FEDC4E9D-5BC9-42DF-B472-2C4FB2F65A1C}" destId="{219A85FA-3D47-4670-AA89-C5A83A3813EA}" srcOrd="15" destOrd="0" parTransId="{89EB9FC0-454C-4385-88CE-4200F65F7821}" sibTransId="{5EE45BE2-02D0-4084-B38B-FF801470E4A8}"/>
    <dgm:cxn modelId="{3D80F114-1FFA-44E3-BA18-381941FE346C}" srcId="{FEDC4E9D-5BC9-42DF-B472-2C4FB2F65A1C}" destId="{9631015F-08E2-4AD7-A510-56F5E5C13461}" srcOrd="14" destOrd="0" parTransId="{94813973-62FC-4468-9647-3B06856F2F1C}" sibTransId="{37930FE5-EC66-494F-B299-826B26883B95}"/>
    <dgm:cxn modelId="{0013F61A-C187-48DD-AB77-B016A8E83287}" type="presOf" srcId="{B3145850-A125-46C7-8892-9ADE7F56320C}" destId="{08ACA6B1-C2C9-46BB-A2DD-7CA0445E10CB}" srcOrd="0" destOrd="0" presId="urn:microsoft.com/office/officeart/2005/8/layout/default"/>
    <dgm:cxn modelId="{02BCE91E-C85C-4D85-B8A2-4D52995D98F5}" srcId="{FEDC4E9D-5BC9-42DF-B472-2C4FB2F65A1C}" destId="{894D3A50-920E-4F6B-9459-4974BD89A947}" srcOrd="1" destOrd="0" parTransId="{72AD2D93-B958-446B-823E-41004EE30EB4}" sibTransId="{BC2B16FF-C317-4073-9C78-D6A00A67680E}"/>
    <dgm:cxn modelId="{47F01F21-DEFF-4B76-8A57-DDCFCF5F44AD}" type="presOf" srcId="{44088470-3D17-4C63-8AEC-113DE4A7745D}" destId="{565912F6-B817-4611-A08B-D8CAA2B5530F}" srcOrd="0" destOrd="0" presId="urn:microsoft.com/office/officeart/2005/8/layout/default"/>
    <dgm:cxn modelId="{F6FFFD21-F7C4-4FF7-9B8F-DDB81E02704D}" type="presOf" srcId="{EF24C00C-AF20-44B0-9F33-08A38621E3EA}" destId="{70E483ED-A237-45A7-A742-437F3A390BD2}" srcOrd="0" destOrd="0" presId="urn:microsoft.com/office/officeart/2005/8/layout/default"/>
    <dgm:cxn modelId="{98A1A222-8AE7-437F-8F41-DB32DBF68924}" type="presOf" srcId="{9631015F-08E2-4AD7-A510-56F5E5C13461}" destId="{B03A7522-2413-498B-ACB7-E1ECB3797177}" srcOrd="0" destOrd="0" presId="urn:microsoft.com/office/officeart/2005/8/layout/default"/>
    <dgm:cxn modelId="{130BD22B-3C3D-4D42-BAB8-3C0370D56CD4}" type="presOf" srcId="{23C10481-8AC9-46E5-8FC6-EAE0FC8798FC}" destId="{12042B6A-C8BD-4351-9387-5DFF6E66E60B}" srcOrd="0" destOrd="0" presId="urn:microsoft.com/office/officeart/2005/8/layout/default"/>
    <dgm:cxn modelId="{0699AB2C-EAE5-43BE-8C62-40D09A449D7A}" srcId="{FEDC4E9D-5BC9-42DF-B472-2C4FB2F65A1C}" destId="{55EDF912-05FF-4AF6-B59E-93A5EEA694C6}" srcOrd="7" destOrd="0" parTransId="{14803FA2-D444-4ECE-9CB9-B65E3B02E0F0}" sibTransId="{E1BC832B-F8F2-4203-8454-716A65C79642}"/>
    <dgm:cxn modelId="{B5F4B632-EB19-4908-92D5-4B1A23131FA8}" srcId="{FEDC4E9D-5BC9-42DF-B472-2C4FB2F65A1C}" destId="{59D50D55-7958-4D5A-BC7F-B665990DB495}" srcOrd="24" destOrd="0" parTransId="{5A6C2860-9B68-4C19-8289-9B5048E76565}" sibTransId="{B6E30231-FE3A-4469-8E0C-0AF172A2E79D}"/>
    <dgm:cxn modelId="{2A5B0D3B-6991-4545-B171-0B936D73A833}" type="presOf" srcId="{35F3CDEC-6298-4D98-9A30-0C25AD33B900}" destId="{F18E457A-E320-4A18-B6F2-1355F1B929AE}" srcOrd="0" destOrd="0" presId="urn:microsoft.com/office/officeart/2005/8/layout/default"/>
    <dgm:cxn modelId="{E50F973F-1501-4690-B168-F03BAF4C6D02}" srcId="{FEDC4E9D-5BC9-42DF-B472-2C4FB2F65A1C}" destId="{2B8246B6-FBB5-45E5-9D61-137162C4B5E8}" srcOrd="27" destOrd="0" parTransId="{EF633944-0595-4A35-B7E4-02EDFF8F6B44}" sibTransId="{B895B900-1539-43FB-962E-EA78C3C4D2B7}"/>
    <dgm:cxn modelId="{2D147B5E-4544-4DB5-B128-B995C89F8870}" srcId="{FEDC4E9D-5BC9-42DF-B472-2C4FB2F65A1C}" destId="{44088470-3D17-4C63-8AEC-113DE4A7745D}" srcOrd="17" destOrd="0" parTransId="{82F1B6B0-0799-4C85-922E-0F8F091BD728}" sibTransId="{8E27AB6C-4388-4877-B145-15817B99F44E}"/>
    <dgm:cxn modelId="{83C60A5F-6C55-466A-A312-29E2386D35F3}" type="presOf" srcId="{162E5ADA-0BF5-4618-943E-C9C927041A5A}" destId="{2779B212-4EDB-4662-8EA3-BD1E8F89A220}" srcOrd="0" destOrd="0" presId="urn:microsoft.com/office/officeart/2005/8/layout/default"/>
    <dgm:cxn modelId="{D9349F60-C736-4C03-AC85-5560776EA80A}" type="presOf" srcId="{219A85FA-3D47-4670-AA89-C5A83A3813EA}" destId="{F9D906C1-521D-4447-996D-F506DB0BBBD4}" srcOrd="0" destOrd="0" presId="urn:microsoft.com/office/officeart/2005/8/layout/default"/>
    <dgm:cxn modelId="{3AEF0461-CE2E-482A-AED5-0E2F55EB3567}" type="presOf" srcId="{47139049-C291-47F2-BA4E-643A95C89016}" destId="{C4226349-9888-4DB9-8EDE-B656229BCCF1}" srcOrd="0" destOrd="0" presId="urn:microsoft.com/office/officeart/2005/8/layout/default"/>
    <dgm:cxn modelId="{D4762765-3CA2-4EA6-BCB2-4AF522A6387F}" srcId="{FEDC4E9D-5BC9-42DF-B472-2C4FB2F65A1C}" destId="{A7964B56-2256-4F89-8769-38CEEEEDFBE9}" srcOrd="2" destOrd="0" parTransId="{DAE39E6D-FEAD-42C1-8172-92BF0C4E68E5}" sibTransId="{9799F0BE-514E-44F1-9239-CFBDC52DE0E1}"/>
    <dgm:cxn modelId="{A79D5F46-B7E8-4127-BF3C-D30FE947ED59}" srcId="{FEDC4E9D-5BC9-42DF-B472-2C4FB2F65A1C}" destId="{162E5ADA-0BF5-4618-943E-C9C927041A5A}" srcOrd="20" destOrd="0" parTransId="{7FE492D2-552A-4AB1-BCDA-A1161483A2B2}" sibTransId="{69BEA090-BA48-4426-BE1A-33A87B2D8A57}"/>
    <dgm:cxn modelId="{696F456A-A5BE-4EC6-ADBA-A3D65E6557C1}" srcId="{FEDC4E9D-5BC9-42DF-B472-2C4FB2F65A1C}" destId="{91F8E723-5F31-45B6-AA31-3BB6915D300E}" srcOrd="13" destOrd="0" parTransId="{5C4F75DF-979A-4FA2-AAC9-F3D00852F321}" sibTransId="{288499CE-E7A8-441F-8E01-56FE12248ABD}"/>
    <dgm:cxn modelId="{79B3FE6B-243C-4675-A5FC-1F9AD0438EAF}" srcId="{FEDC4E9D-5BC9-42DF-B472-2C4FB2F65A1C}" destId="{EF24C00C-AF20-44B0-9F33-08A38621E3EA}" srcOrd="10" destOrd="0" parTransId="{A8D1771F-312B-4FA8-9E22-3355842CA54C}" sibTransId="{7A4D952C-2D47-457F-8E8A-EB4296D45CCD}"/>
    <dgm:cxn modelId="{75B0076D-48BE-4056-B044-2812A01DEB1E}" srcId="{FEDC4E9D-5BC9-42DF-B472-2C4FB2F65A1C}" destId="{47139049-C291-47F2-BA4E-643A95C89016}" srcOrd="8" destOrd="0" parTransId="{CBDD2E5A-139F-4C21-BA28-89D9603F8117}" sibTransId="{06206FF0-ECE8-455C-BA5F-186513C5F05A}"/>
    <dgm:cxn modelId="{6AD14955-64DB-4ECE-83BE-41A0349BCF43}" srcId="{FEDC4E9D-5BC9-42DF-B472-2C4FB2F65A1C}" destId="{081B6CD5-3F7B-4668-86C6-359BDC30F354}" srcOrd="21" destOrd="0" parTransId="{B6012853-90ED-44F7-8400-84B7E38003E9}" sibTransId="{810F482A-5820-474B-8008-5E929489DB21}"/>
    <dgm:cxn modelId="{4346D275-523E-450E-B78C-F918CA6CB603}" srcId="{FEDC4E9D-5BC9-42DF-B472-2C4FB2F65A1C}" destId="{32457C35-E7B7-44FA-9D65-B20923496B3C}" srcOrd="6" destOrd="0" parTransId="{B54E8EDC-F6CE-4E39-AEE2-877689547C03}" sibTransId="{A5921D23-6B6D-48D6-88C2-4E3BB86FC0A5}"/>
    <dgm:cxn modelId="{FBBA4B79-AE4B-447B-8CC9-C0AF10CF6C3D}" srcId="{FEDC4E9D-5BC9-42DF-B472-2C4FB2F65A1C}" destId="{95C6F35F-8D5D-4EF4-BFA9-B7F1C50FDD4C}" srcOrd="16" destOrd="0" parTransId="{3D456884-0807-4DAA-8715-12A1EDAFFE79}" sibTransId="{6E650971-34E8-481C-B00C-365AFC98B6A5}"/>
    <dgm:cxn modelId="{BCFE5E7A-9DFD-43CC-9674-950AC75DF9CC}" type="presOf" srcId="{95C6F35F-8D5D-4EF4-BFA9-B7F1C50FDD4C}" destId="{E1E5B61E-28DD-4F0F-A075-360394D01733}" srcOrd="0" destOrd="0" presId="urn:microsoft.com/office/officeart/2005/8/layout/default"/>
    <dgm:cxn modelId="{50AE1F7B-0C23-41F6-B715-A340D47AF2A5}" srcId="{FEDC4E9D-5BC9-42DF-B472-2C4FB2F65A1C}" destId="{DEA7910D-6534-43A7-AF8A-A25EE0B3FADB}" srcOrd="18" destOrd="0" parTransId="{45B7C6C9-6A5B-4CCA-99A6-7C027815A2E2}" sibTransId="{32AAD13E-F28E-41C1-BF41-4B3A147E251E}"/>
    <dgm:cxn modelId="{05E85C89-DB76-4DE0-9A34-5D17F5D0B767}" type="presOf" srcId="{DEA7910D-6534-43A7-AF8A-A25EE0B3FADB}" destId="{56406620-AA16-4EF8-BD05-D8BF8BBB4188}" srcOrd="0" destOrd="0" presId="urn:microsoft.com/office/officeart/2005/8/layout/default"/>
    <dgm:cxn modelId="{0996ED89-5F13-4993-B802-41F4C1211EC5}" type="presOf" srcId="{63C8AD05-F29B-4961-B954-14C96B9478DD}" destId="{6B425B38-AB8A-41C2-8104-AB83AAB13209}" srcOrd="0" destOrd="0" presId="urn:microsoft.com/office/officeart/2005/8/layout/default"/>
    <dgm:cxn modelId="{A896E18B-B3B5-4A8A-B300-0FDD8FAC3622}" type="presOf" srcId="{40026211-24C1-4D0E-BB63-8BF841C04A94}" destId="{8A3ABE22-3667-43E8-81E2-278A3F81CE7A}" srcOrd="0" destOrd="0" presId="urn:microsoft.com/office/officeart/2005/8/layout/default"/>
    <dgm:cxn modelId="{6FD05998-4CE3-443A-A524-9DAD17794400}" srcId="{FEDC4E9D-5BC9-42DF-B472-2C4FB2F65A1C}" destId="{D7334E89-6545-400E-B4E3-3B36332287F9}" srcOrd="11" destOrd="0" parTransId="{2089FD71-0C49-4C0A-99FF-78F3F696FA62}" sibTransId="{2FDB2256-75EC-40DF-AFD0-85D2692E1A02}"/>
    <dgm:cxn modelId="{24B0FC9A-6A18-4BF5-BCE4-08862A7EA8C5}" type="presOf" srcId="{32457C35-E7B7-44FA-9D65-B20923496B3C}" destId="{7C398D3B-635F-4AAC-88E3-DBA6E5578A42}" srcOrd="0" destOrd="0" presId="urn:microsoft.com/office/officeart/2005/8/layout/default"/>
    <dgm:cxn modelId="{DC4C58A1-324F-47D0-8DE7-410665E38E18}" srcId="{FEDC4E9D-5BC9-42DF-B472-2C4FB2F65A1C}" destId="{3A013227-584B-43AF-90B6-215278B38E2B}" srcOrd="19" destOrd="0" parTransId="{715CFE10-51B3-4D42-8EDC-87657DDFCC1D}" sibTransId="{AE8FC989-1617-440A-A825-D4E4F85CF457}"/>
    <dgm:cxn modelId="{E6F671A3-E5EF-479B-B649-2FC0E87C2301}" type="presOf" srcId="{3A013227-584B-43AF-90B6-215278B38E2B}" destId="{A02A6861-C60D-4503-BBB7-2E52F6926157}" srcOrd="0" destOrd="0" presId="urn:microsoft.com/office/officeart/2005/8/layout/default"/>
    <dgm:cxn modelId="{E611D9A3-1D04-4162-A0E0-2C6E5B133570}" type="presOf" srcId="{2B8246B6-FBB5-45E5-9D61-137162C4B5E8}" destId="{BBDFA0F6-CC38-48DE-BA53-CCA54297642A}" srcOrd="0" destOrd="0" presId="urn:microsoft.com/office/officeart/2005/8/layout/default"/>
    <dgm:cxn modelId="{C48B72A7-00CD-4AC6-85B8-ED7C6B582EA7}" srcId="{FEDC4E9D-5BC9-42DF-B472-2C4FB2F65A1C}" destId="{D7D510ED-0962-4A6A-9034-AD6F0EF34CA5}" srcOrd="3" destOrd="0" parTransId="{11062EBF-F7FD-48E6-976E-DD6DF919D464}" sibTransId="{B767C7F2-A38B-4BAF-8EBE-1C505B18E0E2}"/>
    <dgm:cxn modelId="{7EFABDB1-7D96-421F-95AB-93576D30F9E5}" type="presOf" srcId="{55EDF912-05FF-4AF6-B59E-93A5EEA694C6}" destId="{16E27720-73E1-4C7F-920D-AF44D6CC7C2F}" srcOrd="0" destOrd="0" presId="urn:microsoft.com/office/officeart/2005/8/layout/default"/>
    <dgm:cxn modelId="{99D6D8B2-64FB-4132-B214-A3CE0F8F2C56}" srcId="{FEDC4E9D-5BC9-42DF-B472-2C4FB2F65A1C}" destId="{A2D71AAA-4371-4160-BC40-18735272BB13}" srcOrd="4" destOrd="0" parTransId="{928F8CCA-9195-4F43-81F2-F97C0F851CD9}" sibTransId="{8CCBCE8E-67E3-44AC-9DBC-B240F6E17F4E}"/>
    <dgm:cxn modelId="{63A218B3-1484-437E-AE94-3E0DC562DEFF}" srcId="{FEDC4E9D-5BC9-42DF-B472-2C4FB2F65A1C}" destId="{23C10481-8AC9-46E5-8FC6-EAE0FC8798FC}" srcOrd="0" destOrd="0" parTransId="{27E565BA-B41B-4B04-A4C0-9EE8F3EDD5F3}" sibTransId="{90309D80-D2F1-4749-A406-B4CB720C9654}"/>
    <dgm:cxn modelId="{BCB964B5-DA43-43C2-AEA9-09BC3C49CCED}" type="presOf" srcId="{081B6CD5-3F7B-4668-86C6-359BDC30F354}" destId="{4736157E-CA73-4CBE-B5E4-B2207585A903}" srcOrd="0" destOrd="0" presId="urn:microsoft.com/office/officeart/2005/8/layout/default"/>
    <dgm:cxn modelId="{6C9160B8-32CE-4A8E-8F15-1A5CBBB726F9}" type="presOf" srcId="{A7964B56-2256-4F89-8769-38CEEEEDFBE9}" destId="{023FA4AF-FA6A-492D-9A43-853AB0AB3259}" srcOrd="0" destOrd="0" presId="urn:microsoft.com/office/officeart/2005/8/layout/default"/>
    <dgm:cxn modelId="{57E4FABA-D736-45D2-925C-32DC69AB6FF7}" type="presOf" srcId="{59D50D55-7958-4D5A-BC7F-B665990DB495}" destId="{3F80E673-6F76-423E-809D-B5BF46D145D8}" srcOrd="0" destOrd="0" presId="urn:microsoft.com/office/officeart/2005/8/layout/default"/>
    <dgm:cxn modelId="{D00A4EC3-100D-4E2E-B599-E69264CBB7CF}" type="presOf" srcId="{D7D510ED-0962-4A6A-9034-AD6F0EF34CA5}" destId="{9B4C927E-8CC6-4A56-984E-0B156B7A5568}" srcOrd="0" destOrd="0" presId="urn:microsoft.com/office/officeart/2005/8/layout/default"/>
    <dgm:cxn modelId="{301D96C5-68D1-4FA7-8022-9209FA8CD95D}" srcId="{FEDC4E9D-5BC9-42DF-B472-2C4FB2F65A1C}" destId="{0BB491AB-72A3-4A42-8AB0-315D1D0283BB}" srcOrd="23" destOrd="0" parTransId="{82A73556-4B5D-44BD-9CA3-FAA412E1E1EA}" sibTransId="{05ABCA0A-B4C2-4221-8DBF-0BF07339ADFC}"/>
    <dgm:cxn modelId="{A5DB0ECF-7693-4E3D-95CA-B722BF0D4006}" srcId="{FEDC4E9D-5BC9-42DF-B472-2C4FB2F65A1C}" destId="{40026211-24C1-4D0E-BB63-8BF841C04A94}" srcOrd="9" destOrd="0" parTransId="{4AA4457A-3940-4B8D-A1F1-953C6FC3FF13}" sibTransId="{C84D349C-77C4-4A1C-898E-4D1291F69309}"/>
    <dgm:cxn modelId="{D8425BD0-7D50-43D8-9E27-4FEE92380344}" type="presOf" srcId="{D7334E89-6545-400E-B4E3-3B36332287F9}" destId="{24ADDC41-98E5-4D83-BA5A-A6672807513F}" srcOrd="0" destOrd="0" presId="urn:microsoft.com/office/officeart/2005/8/layout/default"/>
    <dgm:cxn modelId="{2FAFE7D7-DFC4-4FC0-8E15-BCE3A9F5EA76}" type="presOf" srcId="{76309A3D-2A6C-4391-A322-F116AC678E17}" destId="{4B356B9C-6DCA-496B-BFE0-440233AAE0B3}" srcOrd="0" destOrd="0" presId="urn:microsoft.com/office/officeart/2005/8/layout/default"/>
    <dgm:cxn modelId="{9B9128DC-34F8-48B2-8B48-698C61B199FB}" srcId="{FEDC4E9D-5BC9-42DF-B472-2C4FB2F65A1C}" destId="{B3145850-A125-46C7-8892-9ADE7F56320C}" srcOrd="5" destOrd="0" parTransId="{DCB642A8-C487-46ED-BB8F-9290AA7C7365}" sibTransId="{54F6DBA6-D9CB-4AC6-86CD-77CE5FB9E0E2}"/>
    <dgm:cxn modelId="{D06CD2E4-1DCC-401F-B885-5D493557E1DD}" type="presOf" srcId="{8AAF2237-92A0-497C-9B20-DBFC153F5FE8}" destId="{D761AECB-1C41-486F-9EA1-0D5881E7C003}" srcOrd="0" destOrd="0" presId="urn:microsoft.com/office/officeart/2005/8/layout/default"/>
    <dgm:cxn modelId="{C7E04FEA-FEAC-4205-A6BC-E9AA912C180C}" srcId="{FEDC4E9D-5BC9-42DF-B472-2C4FB2F65A1C}" destId="{8AAF2237-92A0-497C-9B20-DBFC153F5FE8}" srcOrd="12" destOrd="0" parTransId="{3993386B-0F7D-48A4-8479-433F9DB19024}" sibTransId="{6E99DAD6-46EE-4B57-9A45-456BBC6BCABC}"/>
    <dgm:cxn modelId="{799455F5-13D2-4549-A589-B72B63F262B3}" type="presOf" srcId="{FEDC4E9D-5BC9-42DF-B472-2C4FB2F65A1C}" destId="{0AA86FB5-7824-4A3C-92F2-9E96801CAA68}" srcOrd="0" destOrd="0" presId="urn:microsoft.com/office/officeart/2005/8/layout/default"/>
    <dgm:cxn modelId="{A9B447F9-D32C-42AB-9A88-287D81477891}" srcId="{FEDC4E9D-5BC9-42DF-B472-2C4FB2F65A1C}" destId="{76309A3D-2A6C-4391-A322-F116AC678E17}" srcOrd="26" destOrd="0" parTransId="{32854E3C-23ED-49E2-B34E-C6196CE9ED61}" sibTransId="{F472DB95-F6BF-4FE9-97CB-C43ABD2FD498}"/>
    <dgm:cxn modelId="{6298B1F9-29B7-46B5-AF15-C0F052C4F8C3}" type="presOf" srcId="{0BB491AB-72A3-4A42-8AB0-315D1D0283BB}" destId="{F7A7EF8D-3719-4B51-93D0-2877D5417307}" srcOrd="0" destOrd="0" presId="urn:microsoft.com/office/officeart/2005/8/layout/default"/>
    <dgm:cxn modelId="{416E84B0-991C-4EA3-BCDF-E25F035553E8}" type="presParOf" srcId="{0AA86FB5-7824-4A3C-92F2-9E96801CAA68}" destId="{12042B6A-C8BD-4351-9387-5DFF6E66E60B}" srcOrd="0" destOrd="0" presId="urn:microsoft.com/office/officeart/2005/8/layout/default"/>
    <dgm:cxn modelId="{2763CA9D-32D8-42F5-B93A-04D30D4F5A8B}" type="presParOf" srcId="{0AA86FB5-7824-4A3C-92F2-9E96801CAA68}" destId="{39E16AEC-D535-45DE-9747-915E164DE662}" srcOrd="1" destOrd="0" presId="urn:microsoft.com/office/officeart/2005/8/layout/default"/>
    <dgm:cxn modelId="{33BE6C96-935A-4C0C-9781-C77FCB15BD64}" type="presParOf" srcId="{0AA86FB5-7824-4A3C-92F2-9E96801CAA68}" destId="{FE400A36-1902-4E5B-AEE4-214EA1E29D1E}" srcOrd="2" destOrd="0" presId="urn:microsoft.com/office/officeart/2005/8/layout/default"/>
    <dgm:cxn modelId="{5BF2B50C-F120-4AFE-A9B2-E9F814E34631}" type="presParOf" srcId="{0AA86FB5-7824-4A3C-92F2-9E96801CAA68}" destId="{87AA0871-EBFF-4F5C-AEC5-638DD5AA4EDC}" srcOrd="3" destOrd="0" presId="urn:microsoft.com/office/officeart/2005/8/layout/default"/>
    <dgm:cxn modelId="{DAEC259A-55ED-4E8D-925B-70045642326D}" type="presParOf" srcId="{0AA86FB5-7824-4A3C-92F2-9E96801CAA68}" destId="{023FA4AF-FA6A-492D-9A43-853AB0AB3259}" srcOrd="4" destOrd="0" presId="urn:microsoft.com/office/officeart/2005/8/layout/default"/>
    <dgm:cxn modelId="{013EAB9D-2EDA-4401-AF5A-815CD0A5B688}" type="presParOf" srcId="{0AA86FB5-7824-4A3C-92F2-9E96801CAA68}" destId="{3F6E677C-0FF0-495E-9F1F-409654431230}" srcOrd="5" destOrd="0" presId="urn:microsoft.com/office/officeart/2005/8/layout/default"/>
    <dgm:cxn modelId="{02112D76-B48A-4E88-BE8F-D35B0B254051}" type="presParOf" srcId="{0AA86FB5-7824-4A3C-92F2-9E96801CAA68}" destId="{9B4C927E-8CC6-4A56-984E-0B156B7A5568}" srcOrd="6" destOrd="0" presId="urn:microsoft.com/office/officeart/2005/8/layout/default"/>
    <dgm:cxn modelId="{FFD0164D-301B-4FC2-8BDF-EFCE23435AC3}" type="presParOf" srcId="{0AA86FB5-7824-4A3C-92F2-9E96801CAA68}" destId="{FC3A2769-89D1-46C0-925A-9872D28EC37E}" srcOrd="7" destOrd="0" presId="urn:microsoft.com/office/officeart/2005/8/layout/default"/>
    <dgm:cxn modelId="{0BFE35B9-24FB-44BA-9FAD-28B9530915C1}" type="presParOf" srcId="{0AA86FB5-7824-4A3C-92F2-9E96801CAA68}" destId="{03EF2C1F-2A89-48FD-AAEE-372174499099}" srcOrd="8" destOrd="0" presId="urn:microsoft.com/office/officeart/2005/8/layout/default"/>
    <dgm:cxn modelId="{34597B65-A916-4EA8-B850-DF599CB824A4}" type="presParOf" srcId="{0AA86FB5-7824-4A3C-92F2-9E96801CAA68}" destId="{71D79E4C-78C2-44F3-BCE2-7F1E8CB5828E}" srcOrd="9" destOrd="0" presId="urn:microsoft.com/office/officeart/2005/8/layout/default"/>
    <dgm:cxn modelId="{4729EBD6-53E0-464F-82A8-A450670CACEE}" type="presParOf" srcId="{0AA86FB5-7824-4A3C-92F2-9E96801CAA68}" destId="{08ACA6B1-C2C9-46BB-A2DD-7CA0445E10CB}" srcOrd="10" destOrd="0" presId="urn:microsoft.com/office/officeart/2005/8/layout/default"/>
    <dgm:cxn modelId="{BA382A09-BC80-4826-8290-0C4D39FB8963}" type="presParOf" srcId="{0AA86FB5-7824-4A3C-92F2-9E96801CAA68}" destId="{30BD8764-551A-4559-8489-E6449CB8AEB3}" srcOrd="11" destOrd="0" presId="urn:microsoft.com/office/officeart/2005/8/layout/default"/>
    <dgm:cxn modelId="{E9F26A28-0E90-4407-88CA-4A8AFF5EA6E2}" type="presParOf" srcId="{0AA86FB5-7824-4A3C-92F2-9E96801CAA68}" destId="{7C398D3B-635F-4AAC-88E3-DBA6E5578A42}" srcOrd="12" destOrd="0" presId="urn:microsoft.com/office/officeart/2005/8/layout/default"/>
    <dgm:cxn modelId="{3A23D4BC-1A3B-415B-9AFA-1EE63539513F}" type="presParOf" srcId="{0AA86FB5-7824-4A3C-92F2-9E96801CAA68}" destId="{650A4909-1298-422C-818A-E18D21FB2138}" srcOrd="13" destOrd="0" presId="urn:microsoft.com/office/officeart/2005/8/layout/default"/>
    <dgm:cxn modelId="{66D07DA8-A27A-49F8-9B55-6CDEA2E8FE03}" type="presParOf" srcId="{0AA86FB5-7824-4A3C-92F2-9E96801CAA68}" destId="{16E27720-73E1-4C7F-920D-AF44D6CC7C2F}" srcOrd="14" destOrd="0" presId="urn:microsoft.com/office/officeart/2005/8/layout/default"/>
    <dgm:cxn modelId="{5FA3246D-4BF5-46C3-8571-33EF33A4FAFC}" type="presParOf" srcId="{0AA86FB5-7824-4A3C-92F2-9E96801CAA68}" destId="{555D6641-74B2-43FE-AD6B-1F97AAB97EA5}" srcOrd="15" destOrd="0" presId="urn:microsoft.com/office/officeart/2005/8/layout/default"/>
    <dgm:cxn modelId="{0D973D92-7A08-4A44-A845-B70B3D0F743C}" type="presParOf" srcId="{0AA86FB5-7824-4A3C-92F2-9E96801CAA68}" destId="{C4226349-9888-4DB9-8EDE-B656229BCCF1}" srcOrd="16" destOrd="0" presId="urn:microsoft.com/office/officeart/2005/8/layout/default"/>
    <dgm:cxn modelId="{B76D6AF5-474E-4A2F-BC99-707D8D640657}" type="presParOf" srcId="{0AA86FB5-7824-4A3C-92F2-9E96801CAA68}" destId="{0EBAB8F7-279C-4DB6-80E4-D89B7192582E}" srcOrd="17" destOrd="0" presId="urn:microsoft.com/office/officeart/2005/8/layout/default"/>
    <dgm:cxn modelId="{E40D908C-8F45-43DC-96CF-6B92DA1E8837}" type="presParOf" srcId="{0AA86FB5-7824-4A3C-92F2-9E96801CAA68}" destId="{8A3ABE22-3667-43E8-81E2-278A3F81CE7A}" srcOrd="18" destOrd="0" presId="urn:microsoft.com/office/officeart/2005/8/layout/default"/>
    <dgm:cxn modelId="{51C587BB-86FA-4EAE-BBF9-21BC63402129}" type="presParOf" srcId="{0AA86FB5-7824-4A3C-92F2-9E96801CAA68}" destId="{2B8D8752-AE04-4B51-94AF-2D3846427D00}" srcOrd="19" destOrd="0" presId="urn:microsoft.com/office/officeart/2005/8/layout/default"/>
    <dgm:cxn modelId="{9DDAB286-9C82-4798-BFFE-B3B0616FE01B}" type="presParOf" srcId="{0AA86FB5-7824-4A3C-92F2-9E96801CAA68}" destId="{70E483ED-A237-45A7-A742-437F3A390BD2}" srcOrd="20" destOrd="0" presId="urn:microsoft.com/office/officeart/2005/8/layout/default"/>
    <dgm:cxn modelId="{2EB544C1-A3EE-4B19-987D-F61AF50E6F2D}" type="presParOf" srcId="{0AA86FB5-7824-4A3C-92F2-9E96801CAA68}" destId="{19B3FFA4-B378-45AB-9623-EED7825D4F49}" srcOrd="21" destOrd="0" presId="urn:microsoft.com/office/officeart/2005/8/layout/default"/>
    <dgm:cxn modelId="{DAA8C24E-3FE4-4E65-A343-FDE9CD8AD44E}" type="presParOf" srcId="{0AA86FB5-7824-4A3C-92F2-9E96801CAA68}" destId="{24ADDC41-98E5-4D83-BA5A-A6672807513F}" srcOrd="22" destOrd="0" presId="urn:microsoft.com/office/officeart/2005/8/layout/default"/>
    <dgm:cxn modelId="{AA389091-000F-4C6F-A88A-BB4B0EE4720C}" type="presParOf" srcId="{0AA86FB5-7824-4A3C-92F2-9E96801CAA68}" destId="{5DCF69EC-A596-425B-8CC7-3695362BB8A2}" srcOrd="23" destOrd="0" presId="urn:microsoft.com/office/officeart/2005/8/layout/default"/>
    <dgm:cxn modelId="{66229C1A-D096-44FF-BC1F-EA278CB1050E}" type="presParOf" srcId="{0AA86FB5-7824-4A3C-92F2-9E96801CAA68}" destId="{D761AECB-1C41-486F-9EA1-0D5881E7C003}" srcOrd="24" destOrd="0" presId="urn:microsoft.com/office/officeart/2005/8/layout/default"/>
    <dgm:cxn modelId="{6A07B7A9-888F-4D7D-81AE-47CAB11B26AA}" type="presParOf" srcId="{0AA86FB5-7824-4A3C-92F2-9E96801CAA68}" destId="{FBC844B3-1729-4410-A053-7182F9943744}" srcOrd="25" destOrd="0" presId="urn:microsoft.com/office/officeart/2005/8/layout/default"/>
    <dgm:cxn modelId="{1ADE5B2B-8ABE-4F16-A4FF-E9DD085A2B94}" type="presParOf" srcId="{0AA86FB5-7824-4A3C-92F2-9E96801CAA68}" destId="{0933B5C8-741B-46DE-82C1-8D2A89290B35}" srcOrd="26" destOrd="0" presId="urn:microsoft.com/office/officeart/2005/8/layout/default"/>
    <dgm:cxn modelId="{C97B65C3-250D-451F-92B7-19B34B3AB167}" type="presParOf" srcId="{0AA86FB5-7824-4A3C-92F2-9E96801CAA68}" destId="{7BCD2C13-ACF5-4F97-93D5-3C73E5EFE43D}" srcOrd="27" destOrd="0" presId="urn:microsoft.com/office/officeart/2005/8/layout/default"/>
    <dgm:cxn modelId="{5D6F9664-258D-4D8D-81F0-25ECCE260264}" type="presParOf" srcId="{0AA86FB5-7824-4A3C-92F2-9E96801CAA68}" destId="{B03A7522-2413-498B-ACB7-E1ECB3797177}" srcOrd="28" destOrd="0" presId="urn:microsoft.com/office/officeart/2005/8/layout/default"/>
    <dgm:cxn modelId="{2D1B0997-C351-4D32-B3BC-DEC1F1466C18}" type="presParOf" srcId="{0AA86FB5-7824-4A3C-92F2-9E96801CAA68}" destId="{40DE33C9-F944-48BF-A933-2BF772D0BC05}" srcOrd="29" destOrd="0" presId="urn:microsoft.com/office/officeart/2005/8/layout/default"/>
    <dgm:cxn modelId="{758EF1E9-5C3C-4EA2-ACD6-E4CEADC1EB70}" type="presParOf" srcId="{0AA86FB5-7824-4A3C-92F2-9E96801CAA68}" destId="{F9D906C1-521D-4447-996D-F506DB0BBBD4}" srcOrd="30" destOrd="0" presId="urn:microsoft.com/office/officeart/2005/8/layout/default"/>
    <dgm:cxn modelId="{4460DB19-5652-4A20-9FCE-195398E8A589}" type="presParOf" srcId="{0AA86FB5-7824-4A3C-92F2-9E96801CAA68}" destId="{91CFA809-7B8B-49AD-BB90-37DB216CC440}" srcOrd="31" destOrd="0" presId="urn:microsoft.com/office/officeart/2005/8/layout/default"/>
    <dgm:cxn modelId="{2067DF6E-90F5-4B70-A623-33537F3D8FDA}" type="presParOf" srcId="{0AA86FB5-7824-4A3C-92F2-9E96801CAA68}" destId="{E1E5B61E-28DD-4F0F-A075-360394D01733}" srcOrd="32" destOrd="0" presId="urn:microsoft.com/office/officeart/2005/8/layout/default"/>
    <dgm:cxn modelId="{97B2DC9C-19E5-41C0-8348-FB60DCCC9292}" type="presParOf" srcId="{0AA86FB5-7824-4A3C-92F2-9E96801CAA68}" destId="{D02DF211-2736-4530-9777-B5156C3A6DEA}" srcOrd="33" destOrd="0" presId="urn:microsoft.com/office/officeart/2005/8/layout/default"/>
    <dgm:cxn modelId="{F4E24681-F769-4EBC-891A-A72C913A54F4}" type="presParOf" srcId="{0AA86FB5-7824-4A3C-92F2-9E96801CAA68}" destId="{565912F6-B817-4611-A08B-D8CAA2B5530F}" srcOrd="34" destOrd="0" presId="urn:microsoft.com/office/officeart/2005/8/layout/default"/>
    <dgm:cxn modelId="{7C20C817-0561-41E6-83CA-92183AAC9D32}" type="presParOf" srcId="{0AA86FB5-7824-4A3C-92F2-9E96801CAA68}" destId="{A91A6F34-826F-47EE-9BDA-DE4A6EF21079}" srcOrd="35" destOrd="0" presId="urn:microsoft.com/office/officeart/2005/8/layout/default"/>
    <dgm:cxn modelId="{8AAF7040-AA5A-4F9C-9996-D84D540505CB}" type="presParOf" srcId="{0AA86FB5-7824-4A3C-92F2-9E96801CAA68}" destId="{56406620-AA16-4EF8-BD05-D8BF8BBB4188}" srcOrd="36" destOrd="0" presId="urn:microsoft.com/office/officeart/2005/8/layout/default"/>
    <dgm:cxn modelId="{6D708357-7477-4D5A-ACF4-271604AF36EB}" type="presParOf" srcId="{0AA86FB5-7824-4A3C-92F2-9E96801CAA68}" destId="{43280E01-F4C5-4E62-86EE-C2494490BBC3}" srcOrd="37" destOrd="0" presId="urn:microsoft.com/office/officeart/2005/8/layout/default"/>
    <dgm:cxn modelId="{75A02CF7-919D-4F18-82D8-B61A5D3311D2}" type="presParOf" srcId="{0AA86FB5-7824-4A3C-92F2-9E96801CAA68}" destId="{A02A6861-C60D-4503-BBB7-2E52F6926157}" srcOrd="38" destOrd="0" presId="urn:microsoft.com/office/officeart/2005/8/layout/default"/>
    <dgm:cxn modelId="{1A926F09-B66D-4B65-8479-8F81C54D5F69}" type="presParOf" srcId="{0AA86FB5-7824-4A3C-92F2-9E96801CAA68}" destId="{011BE2F9-8E61-4C1F-9EDB-BE914B99995B}" srcOrd="39" destOrd="0" presId="urn:microsoft.com/office/officeart/2005/8/layout/default"/>
    <dgm:cxn modelId="{7AB9ABDD-E5AD-46B8-8AFE-8896D7E8C123}" type="presParOf" srcId="{0AA86FB5-7824-4A3C-92F2-9E96801CAA68}" destId="{2779B212-4EDB-4662-8EA3-BD1E8F89A220}" srcOrd="40" destOrd="0" presId="urn:microsoft.com/office/officeart/2005/8/layout/default"/>
    <dgm:cxn modelId="{993AB9CB-DAE3-4B72-9762-1FC60A1A2ECB}" type="presParOf" srcId="{0AA86FB5-7824-4A3C-92F2-9E96801CAA68}" destId="{54081E31-CF0D-4E33-A74F-E758CDE141E1}" srcOrd="41" destOrd="0" presId="urn:microsoft.com/office/officeart/2005/8/layout/default"/>
    <dgm:cxn modelId="{105A4C04-7151-4713-825B-59C02CB8B69D}" type="presParOf" srcId="{0AA86FB5-7824-4A3C-92F2-9E96801CAA68}" destId="{4736157E-CA73-4CBE-B5E4-B2207585A903}" srcOrd="42" destOrd="0" presId="urn:microsoft.com/office/officeart/2005/8/layout/default"/>
    <dgm:cxn modelId="{1C4456E4-45C9-4F20-B2B9-28D0A0CFF646}" type="presParOf" srcId="{0AA86FB5-7824-4A3C-92F2-9E96801CAA68}" destId="{DA384966-D71F-4874-8CED-57EB1E1472DF}" srcOrd="43" destOrd="0" presId="urn:microsoft.com/office/officeart/2005/8/layout/default"/>
    <dgm:cxn modelId="{46E6BBDF-B320-4781-91ED-8A2B80EB1385}" type="presParOf" srcId="{0AA86FB5-7824-4A3C-92F2-9E96801CAA68}" destId="{6B425B38-AB8A-41C2-8104-AB83AAB13209}" srcOrd="44" destOrd="0" presId="urn:microsoft.com/office/officeart/2005/8/layout/default"/>
    <dgm:cxn modelId="{F4DE1CB8-D745-4E6A-B735-2A24B3755FBF}" type="presParOf" srcId="{0AA86FB5-7824-4A3C-92F2-9E96801CAA68}" destId="{C15E9DBF-62DF-4476-8088-3C2A6964A7F8}" srcOrd="45" destOrd="0" presId="urn:microsoft.com/office/officeart/2005/8/layout/default"/>
    <dgm:cxn modelId="{80085A95-436F-4778-AA18-45DEF6347FA1}" type="presParOf" srcId="{0AA86FB5-7824-4A3C-92F2-9E96801CAA68}" destId="{F7A7EF8D-3719-4B51-93D0-2877D5417307}" srcOrd="46" destOrd="0" presId="urn:microsoft.com/office/officeart/2005/8/layout/default"/>
    <dgm:cxn modelId="{801711D2-F011-4FFB-906D-4A95EFFA288B}" type="presParOf" srcId="{0AA86FB5-7824-4A3C-92F2-9E96801CAA68}" destId="{A1FADB74-E9F9-4BA4-AA55-32B598F6F69F}" srcOrd="47" destOrd="0" presId="urn:microsoft.com/office/officeart/2005/8/layout/default"/>
    <dgm:cxn modelId="{55ACB339-33B0-44CD-9817-9882453889F3}" type="presParOf" srcId="{0AA86FB5-7824-4A3C-92F2-9E96801CAA68}" destId="{3F80E673-6F76-423E-809D-B5BF46D145D8}" srcOrd="48" destOrd="0" presId="urn:microsoft.com/office/officeart/2005/8/layout/default"/>
    <dgm:cxn modelId="{FE0144B6-BE07-4675-A27B-BCB9296838F3}" type="presParOf" srcId="{0AA86FB5-7824-4A3C-92F2-9E96801CAA68}" destId="{67361C86-A657-44BD-8DB5-5CF4D3093406}" srcOrd="49" destOrd="0" presId="urn:microsoft.com/office/officeart/2005/8/layout/default"/>
    <dgm:cxn modelId="{88FD9B03-3946-4866-B7AF-E11B2727AB68}" type="presParOf" srcId="{0AA86FB5-7824-4A3C-92F2-9E96801CAA68}" destId="{F18E457A-E320-4A18-B6F2-1355F1B929AE}" srcOrd="50" destOrd="0" presId="urn:microsoft.com/office/officeart/2005/8/layout/default"/>
    <dgm:cxn modelId="{FB9E5AFF-8661-4CCC-B210-70DDF22AB1C9}" type="presParOf" srcId="{0AA86FB5-7824-4A3C-92F2-9E96801CAA68}" destId="{7F28536D-9B97-42D3-90F7-57E86D561FDA}" srcOrd="51" destOrd="0" presId="urn:microsoft.com/office/officeart/2005/8/layout/default"/>
    <dgm:cxn modelId="{52CC9B1D-A638-4929-A533-9FFE318B719E}" type="presParOf" srcId="{0AA86FB5-7824-4A3C-92F2-9E96801CAA68}" destId="{4B356B9C-6DCA-496B-BFE0-440233AAE0B3}" srcOrd="52" destOrd="0" presId="urn:microsoft.com/office/officeart/2005/8/layout/default"/>
    <dgm:cxn modelId="{53FC6C4F-842A-4143-ACEE-FFB8ABBB0464}" type="presParOf" srcId="{0AA86FB5-7824-4A3C-92F2-9E96801CAA68}" destId="{1BBA32D2-88F3-41F4-9962-4059DF7316CA}" srcOrd="53" destOrd="0" presId="urn:microsoft.com/office/officeart/2005/8/layout/default"/>
    <dgm:cxn modelId="{F4E1BA83-4E27-46AD-8F68-23428D659DB4}" type="presParOf" srcId="{0AA86FB5-7824-4A3C-92F2-9E96801CAA68}" destId="{BBDFA0F6-CC38-48DE-BA53-CCA54297642A}" srcOrd="5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EBBDB-26DC-47A9-82D5-0F08F7B14BE7}">
      <dsp:nvSpPr>
        <dsp:cNvPr id="0" name=""/>
        <dsp:cNvSpPr/>
      </dsp:nvSpPr>
      <dsp:spPr>
        <a:xfrm>
          <a:off x="0" y="351434"/>
          <a:ext cx="10463048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2D0C40-E56C-4849-B9D5-B46C04245B45}">
      <dsp:nvSpPr>
        <dsp:cNvPr id="0" name=""/>
        <dsp:cNvSpPr/>
      </dsp:nvSpPr>
      <dsp:spPr>
        <a:xfrm>
          <a:off x="523152" y="56234"/>
          <a:ext cx="7324133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835" tIns="0" rIns="2768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RT Dashboards</a:t>
          </a:r>
        </a:p>
      </dsp:txBody>
      <dsp:txXfrm>
        <a:off x="551973" y="85055"/>
        <a:ext cx="7266491" cy="532758"/>
      </dsp:txXfrm>
    </dsp:sp>
    <dsp:sp modelId="{17C938D8-9D04-4576-BB46-0C86E00D3337}">
      <dsp:nvSpPr>
        <dsp:cNvPr id="0" name=""/>
        <dsp:cNvSpPr/>
      </dsp:nvSpPr>
      <dsp:spPr>
        <a:xfrm>
          <a:off x="0" y="1258634"/>
          <a:ext cx="10463048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FC89B9-E38E-42EF-9863-D50AD2DE1F9E}">
      <dsp:nvSpPr>
        <dsp:cNvPr id="0" name=""/>
        <dsp:cNvSpPr/>
      </dsp:nvSpPr>
      <dsp:spPr>
        <a:xfrm>
          <a:off x="523152" y="963434"/>
          <a:ext cx="7324133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835" tIns="0" rIns="2768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Deep integration with Excel or any business application</a:t>
          </a:r>
        </a:p>
      </dsp:txBody>
      <dsp:txXfrm>
        <a:off x="551973" y="992255"/>
        <a:ext cx="7266491" cy="532758"/>
      </dsp:txXfrm>
    </dsp:sp>
    <dsp:sp modelId="{E59E7227-3219-48C5-8881-ADA3F1F44580}">
      <dsp:nvSpPr>
        <dsp:cNvPr id="0" name=""/>
        <dsp:cNvSpPr/>
      </dsp:nvSpPr>
      <dsp:spPr>
        <a:xfrm>
          <a:off x="0" y="2165834"/>
          <a:ext cx="10463048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529F6A-4578-4486-9D86-6C6EF19DC37A}">
      <dsp:nvSpPr>
        <dsp:cNvPr id="0" name=""/>
        <dsp:cNvSpPr/>
      </dsp:nvSpPr>
      <dsp:spPr>
        <a:xfrm>
          <a:off x="523152" y="1870634"/>
          <a:ext cx="7324133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835" tIns="0" rIns="2768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Natural language capabilities</a:t>
          </a:r>
        </a:p>
      </dsp:txBody>
      <dsp:txXfrm>
        <a:off x="551973" y="1899455"/>
        <a:ext cx="7266491" cy="532758"/>
      </dsp:txXfrm>
    </dsp:sp>
    <dsp:sp modelId="{B60EBF81-A1EF-4A4B-8165-A12393DABB1B}">
      <dsp:nvSpPr>
        <dsp:cNvPr id="0" name=""/>
        <dsp:cNvSpPr/>
      </dsp:nvSpPr>
      <dsp:spPr>
        <a:xfrm>
          <a:off x="0" y="3073034"/>
          <a:ext cx="10463048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D34E66-7171-4651-A55D-16D35DBA2743}">
      <dsp:nvSpPr>
        <dsp:cNvPr id="0" name=""/>
        <dsp:cNvSpPr/>
      </dsp:nvSpPr>
      <dsp:spPr>
        <a:xfrm>
          <a:off x="523152" y="2777834"/>
          <a:ext cx="7324133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835" tIns="0" rIns="2768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Custom Visuals using Nodejs and D3</a:t>
          </a:r>
        </a:p>
      </dsp:txBody>
      <dsp:txXfrm>
        <a:off x="551973" y="2806655"/>
        <a:ext cx="7266491" cy="532758"/>
      </dsp:txXfrm>
    </dsp:sp>
    <dsp:sp modelId="{F6AA846F-E464-4043-A774-65AF1C723118}">
      <dsp:nvSpPr>
        <dsp:cNvPr id="0" name=""/>
        <dsp:cNvSpPr/>
      </dsp:nvSpPr>
      <dsp:spPr>
        <a:xfrm>
          <a:off x="0" y="3980234"/>
          <a:ext cx="10463048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F4B87D-47BA-4565-B8D4-3433BB97B2C9}">
      <dsp:nvSpPr>
        <dsp:cNvPr id="0" name=""/>
        <dsp:cNvSpPr/>
      </dsp:nvSpPr>
      <dsp:spPr>
        <a:xfrm>
          <a:off x="523152" y="3685034"/>
          <a:ext cx="7324133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6835" tIns="0" rIns="2768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Convert Insights into Actions using Power Apps and Flow</a:t>
          </a:r>
        </a:p>
      </dsp:txBody>
      <dsp:txXfrm>
        <a:off x="551973" y="3713855"/>
        <a:ext cx="7266491" cy="5327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1196DC-AB3B-4657-8250-1A290CF8F680}">
      <dsp:nvSpPr>
        <dsp:cNvPr id="0" name=""/>
        <dsp:cNvSpPr/>
      </dsp:nvSpPr>
      <dsp:spPr>
        <a:xfrm>
          <a:off x="2735" y="217999"/>
          <a:ext cx="2170299" cy="1302179"/>
        </a:xfrm>
        <a:prstGeom prst="rect">
          <a:avLst/>
        </a:prstGeom>
        <a:solidFill>
          <a:schemeClr val="accent1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New matrix visual</a:t>
          </a:r>
        </a:p>
      </dsp:txBody>
      <dsp:txXfrm>
        <a:off x="2735" y="217999"/>
        <a:ext cx="2170299" cy="1302179"/>
      </dsp:txXfrm>
    </dsp:sp>
    <dsp:sp modelId="{76FEE076-879A-4057-B20A-7E4479974D57}">
      <dsp:nvSpPr>
        <dsp:cNvPr id="0" name=""/>
        <dsp:cNvSpPr/>
      </dsp:nvSpPr>
      <dsp:spPr>
        <a:xfrm>
          <a:off x="2390064" y="217999"/>
          <a:ext cx="2170299" cy="1302179"/>
        </a:xfrm>
        <a:prstGeom prst="rect">
          <a:avLst/>
        </a:prstGeom>
        <a:solidFill>
          <a:schemeClr val="accent1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New table visual</a:t>
          </a:r>
        </a:p>
      </dsp:txBody>
      <dsp:txXfrm>
        <a:off x="2390064" y="217999"/>
        <a:ext cx="2170299" cy="1302179"/>
      </dsp:txXfrm>
    </dsp:sp>
    <dsp:sp modelId="{6E174CB8-FEBB-4AE2-94FD-C83A55DEF7EF}">
      <dsp:nvSpPr>
        <dsp:cNvPr id="0" name=""/>
        <dsp:cNvSpPr/>
      </dsp:nvSpPr>
      <dsp:spPr>
        <a:xfrm>
          <a:off x="4777393" y="217999"/>
          <a:ext cx="2170299" cy="1302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 new Quick Calcs: Percent of row total &amp; percent of column total</a:t>
          </a:r>
        </a:p>
      </dsp:txBody>
      <dsp:txXfrm>
        <a:off x="4777393" y="217999"/>
        <a:ext cx="2170299" cy="1302179"/>
      </dsp:txXfrm>
    </dsp:sp>
    <dsp:sp modelId="{6DEE600E-3E9D-4DF2-AD2F-22966D16E72B}">
      <dsp:nvSpPr>
        <dsp:cNvPr id="0" name=""/>
        <dsp:cNvSpPr/>
      </dsp:nvSpPr>
      <dsp:spPr>
        <a:xfrm>
          <a:off x="7164723" y="217999"/>
          <a:ext cx="2170299" cy="1302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Clustering is now generally available</a:t>
          </a:r>
        </a:p>
      </dsp:txBody>
      <dsp:txXfrm>
        <a:off x="7164723" y="217999"/>
        <a:ext cx="2170299" cy="1302179"/>
      </dsp:txXfrm>
    </dsp:sp>
    <dsp:sp modelId="{0E4293F7-378C-4A37-A0F8-2EEAC691CAD4}">
      <dsp:nvSpPr>
        <dsp:cNvPr id="0" name=""/>
        <dsp:cNvSpPr/>
      </dsp:nvSpPr>
      <dsp:spPr>
        <a:xfrm>
          <a:off x="2735" y="1737208"/>
          <a:ext cx="2170299" cy="1302179"/>
        </a:xfrm>
        <a:prstGeom prst="rect">
          <a:avLst/>
        </a:prstGeom>
        <a:solidFill>
          <a:schemeClr val="accent2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Quick measures (preview)</a:t>
          </a:r>
        </a:p>
      </dsp:txBody>
      <dsp:txXfrm>
        <a:off x="2735" y="1737208"/>
        <a:ext cx="2170299" cy="1302179"/>
      </dsp:txXfrm>
    </dsp:sp>
    <dsp:sp modelId="{C70847E9-47F5-42E6-9A1D-0D04C7B31C7D}">
      <dsp:nvSpPr>
        <dsp:cNvPr id="0" name=""/>
        <dsp:cNvSpPr/>
      </dsp:nvSpPr>
      <dsp:spPr>
        <a:xfrm>
          <a:off x="2390064" y="1737208"/>
          <a:ext cx="2170299" cy="1302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Q&amp;A in Spanish (preview)</a:t>
          </a:r>
        </a:p>
      </dsp:txBody>
      <dsp:txXfrm>
        <a:off x="2390064" y="1737208"/>
        <a:ext cx="2170299" cy="1302179"/>
      </dsp:txXfrm>
    </dsp:sp>
    <dsp:sp modelId="{351FD10A-C8B3-4B87-B6AB-A53B2924E764}">
      <dsp:nvSpPr>
        <dsp:cNvPr id="0" name=""/>
        <dsp:cNvSpPr/>
      </dsp:nvSpPr>
      <dsp:spPr>
        <a:xfrm>
          <a:off x="4777393" y="1737208"/>
          <a:ext cx="2170299" cy="1302179"/>
        </a:xfrm>
        <a:prstGeom prst="rect">
          <a:avLst/>
        </a:prstGeom>
        <a:solidFill>
          <a:schemeClr val="accent2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Report level measures for live connections to Analysis Services tabular models &amp; Power BI service datasets</a:t>
          </a:r>
        </a:p>
      </dsp:txBody>
      <dsp:txXfrm>
        <a:off x="4777393" y="1737208"/>
        <a:ext cx="2170299" cy="1302179"/>
      </dsp:txXfrm>
    </dsp:sp>
    <dsp:sp modelId="{62D42E3B-ED9D-4BCA-84E6-88B82F5D4C54}">
      <dsp:nvSpPr>
        <dsp:cNvPr id="0" name=""/>
        <dsp:cNvSpPr/>
      </dsp:nvSpPr>
      <dsp:spPr>
        <a:xfrm>
          <a:off x="7164723" y="1737208"/>
          <a:ext cx="2170299" cy="1302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Quick Measures: Total for category &amp; Rolling average</a:t>
          </a:r>
        </a:p>
      </dsp:txBody>
      <dsp:txXfrm>
        <a:off x="7164723" y="1737208"/>
        <a:ext cx="2170299" cy="1302179"/>
      </dsp:txXfrm>
    </dsp:sp>
    <dsp:sp modelId="{5C1624FF-3E52-41AB-84D5-A86909A445E6}">
      <dsp:nvSpPr>
        <dsp:cNvPr id="0" name=""/>
        <dsp:cNvSpPr/>
      </dsp:nvSpPr>
      <dsp:spPr>
        <a:xfrm>
          <a:off x="1196400" y="3256418"/>
          <a:ext cx="2170299" cy="1302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Bin by count</a:t>
          </a:r>
        </a:p>
      </dsp:txBody>
      <dsp:txXfrm>
        <a:off x="1196400" y="3256418"/>
        <a:ext cx="2170299" cy="1302179"/>
      </dsp:txXfrm>
    </dsp:sp>
    <dsp:sp modelId="{7113D396-44C8-4059-998F-486D0D5F6103}">
      <dsp:nvSpPr>
        <dsp:cNvPr id="0" name=""/>
        <dsp:cNvSpPr/>
      </dsp:nvSpPr>
      <dsp:spPr>
        <a:xfrm>
          <a:off x="3583729" y="3256418"/>
          <a:ext cx="2170299" cy="1302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Quick Measures: Star rating &amp; Concatenated list of values</a:t>
          </a:r>
        </a:p>
      </dsp:txBody>
      <dsp:txXfrm>
        <a:off x="3583729" y="3256418"/>
        <a:ext cx="2170299" cy="1302179"/>
      </dsp:txXfrm>
    </dsp:sp>
    <dsp:sp modelId="{081C3D98-6E14-4F36-8728-94B279215E56}">
      <dsp:nvSpPr>
        <dsp:cNvPr id="0" name=""/>
        <dsp:cNvSpPr/>
      </dsp:nvSpPr>
      <dsp:spPr>
        <a:xfrm>
          <a:off x="5971058" y="3256418"/>
          <a:ext cx="2170299" cy="1302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Bi-directional cross filtering</a:t>
          </a:r>
        </a:p>
      </dsp:txBody>
      <dsp:txXfrm>
        <a:off x="5971058" y="3256418"/>
        <a:ext cx="2170299" cy="13021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74CB8-FEBB-4AE2-94FD-C83A55DEF7EF}">
      <dsp:nvSpPr>
        <dsp:cNvPr id="0" name=""/>
        <dsp:cNvSpPr/>
      </dsp:nvSpPr>
      <dsp:spPr>
        <a:xfrm>
          <a:off x="9032" y="474737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Table header word wrap</a:t>
          </a:r>
        </a:p>
      </dsp:txBody>
      <dsp:txXfrm>
        <a:off x="9032" y="474737"/>
        <a:ext cx="1349925" cy="809955"/>
      </dsp:txXfrm>
    </dsp:sp>
    <dsp:sp modelId="{F19BF225-1A79-4604-A18A-48158EA77DC5}">
      <dsp:nvSpPr>
        <dsp:cNvPr id="0" name=""/>
        <dsp:cNvSpPr/>
      </dsp:nvSpPr>
      <dsp:spPr>
        <a:xfrm>
          <a:off x="1493950" y="474737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Table &amp; matrix conditional formatting improvement – blank formatting</a:t>
          </a:r>
        </a:p>
      </dsp:txBody>
      <dsp:txXfrm>
        <a:off x="1493950" y="474737"/>
        <a:ext cx="1349925" cy="809955"/>
      </dsp:txXfrm>
    </dsp:sp>
    <dsp:sp modelId="{02C50073-F7CF-4A3F-8F8E-7E929C1317D9}">
      <dsp:nvSpPr>
        <dsp:cNvPr id="0" name=""/>
        <dsp:cNvSpPr/>
      </dsp:nvSpPr>
      <dsp:spPr>
        <a:xfrm>
          <a:off x="2978868" y="474737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New aggregations for string and dateTime columns</a:t>
          </a:r>
        </a:p>
      </dsp:txBody>
      <dsp:txXfrm>
        <a:off x="2978868" y="474737"/>
        <a:ext cx="1349925" cy="809955"/>
      </dsp:txXfrm>
    </dsp:sp>
    <dsp:sp modelId="{49D80DC0-8F0B-4BD0-B149-B7909643CAE5}">
      <dsp:nvSpPr>
        <dsp:cNvPr id="0" name=""/>
        <dsp:cNvSpPr/>
      </dsp:nvSpPr>
      <dsp:spPr>
        <a:xfrm>
          <a:off x="4463786" y="474737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Phone reports GA</a:t>
          </a:r>
        </a:p>
      </dsp:txBody>
      <dsp:txXfrm>
        <a:off x="4463786" y="474737"/>
        <a:ext cx="1349925" cy="809955"/>
      </dsp:txXfrm>
    </dsp:sp>
    <dsp:sp modelId="{78E060FB-C6CF-4A1E-827D-FE4BEE8EC1CF}">
      <dsp:nvSpPr>
        <dsp:cNvPr id="0" name=""/>
        <dsp:cNvSpPr/>
      </dsp:nvSpPr>
      <dsp:spPr>
        <a:xfrm>
          <a:off x="5948704" y="474737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X- and Y-axis font size control</a:t>
          </a:r>
        </a:p>
      </dsp:txBody>
      <dsp:txXfrm>
        <a:off x="5948704" y="474737"/>
        <a:ext cx="1349925" cy="809955"/>
      </dsp:txXfrm>
    </dsp:sp>
    <dsp:sp modelId="{B3C4BDC1-D3C9-4F03-9BC0-B1B4BDC2F283}">
      <dsp:nvSpPr>
        <dsp:cNvPr id="0" name=""/>
        <dsp:cNvSpPr/>
      </dsp:nvSpPr>
      <dsp:spPr>
        <a:xfrm>
          <a:off x="7433622" y="474737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Cartesian chart minimum category width</a:t>
          </a:r>
        </a:p>
      </dsp:txBody>
      <dsp:txXfrm>
        <a:off x="7433622" y="474737"/>
        <a:ext cx="1349925" cy="809955"/>
      </dsp:txXfrm>
    </dsp:sp>
    <dsp:sp modelId="{DE20025B-2117-4C03-B2F7-3C0F144C0D8A}">
      <dsp:nvSpPr>
        <dsp:cNvPr id="0" name=""/>
        <dsp:cNvSpPr/>
      </dsp:nvSpPr>
      <dsp:spPr>
        <a:xfrm>
          <a:off x="8918540" y="474737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Line chart line thickness and join type controls</a:t>
          </a:r>
        </a:p>
      </dsp:txBody>
      <dsp:txXfrm>
        <a:off x="8918540" y="474737"/>
        <a:ext cx="1349925" cy="809955"/>
      </dsp:txXfrm>
    </dsp:sp>
    <dsp:sp modelId="{97BC89B3-1024-4917-B8B9-463BF686F061}">
      <dsp:nvSpPr>
        <dsp:cNvPr id="0" name=""/>
        <dsp:cNvSpPr/>
      </dsp:nvSpPr>
      <dsp:spPr>
        <a:xfrm>
          <a:off x="9032" y="1419685"/>
          <a:ext cx="1349925" cy="809955"/>
        </a:xfrm>
        <a:prstGeom prst="rect">
          <a:avLst/>
        </a:prstGeom>
        <a:solidFill>
          <a:schemeClr val="accent2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Report theming (preview)</a:t>
          </a:r>
        </a:p>
      </dsp:txBody>
      <dsp:txXfrm>
        <a:off x="9032" y="1419685"/>
        <a:ext cx="1349925" cy="809955"/>
      </dsp:txXfrm>
    </dsp:sp>
    <dsp:sp modelId="{09A103A3-7337-4EF6-A98E-BAE275293B69}">
      <dsp:nvSpPr>
        <dsp:cNvPr id="0" name=""/>
        <dsp:cNvSpPr/>
      </dsp:nvSpPr>
      <dsp:spPr>
        <a:xfrm>
          <a:off x="1493950" y="1419685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Textbox font color</a:t>
          </a:r>
        </a:p>
      </dsp:txBody>
      <dsp:txXfrm>
        <a:off x="1493950" y="1419685"/>
        <a:ext cx="1349925" cy="809955"/>
      </dsp:txXfrm>
    </dsp:sp>
    <dsp:sp modelId="{113F1B7E-01F6-400E-A7D4-6B1D8286FD53}">
      <dsp:nvSpPr>
        <dsp:cNvPr id="0" name=""/>
        <dsp:cNvSpPr/>
      </dsp:nvSpPr>
      <dsp:spPr>
        <a:xfrm>
          <a:off x="2978868" y="1419685"/>
          <a:ext cx="1349925" cy="809955"/>
        </a:xfrm>
        <a:prstGeom prst="rect">
          <a:avLst/>
        </a:prstGeom>
        <a:solidFill>
          <a:srgbClr val="002050">
            <a:hueOff val="0"/>
            <a:satOff val="0"/>
            <a:lumOff val="0"/>
            <a:alphaOff val="0"/>
          </a:srgbClr>
        </a:solidFill>
        <a:ln w="10795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rgbClr val="FFFFFF"/>
              </a:solidFill>
              <a:latin typeface="Segoe UI Semilight"/>
              <a:ea typeface="+mn-ea"/>
              <a:cs typeface="+mn-cs"/>
            </a:rPr>
            <a:t>Numeric range slicer (preview)</a:t>
          </a:r>
        </a:p>
      </dsp:txBody>
      <dsp:txXfrm>
        <a:off x="2978868" y="1419685"/>
        <a:ext cx="1349925" cy="809955"/>
      </dsp:txXfrm>
    </dsp:sp>
    <dsp:sp modelId="{1E6A3213-56AA-4998-A9A8-2C2ED8549741}">
      <dsp:nvSpPr>
        <dsp:cNvPr id="0" name=""/>
        <dsp:cNvSpPr/>
      </dsp:nvSpPr>
      <dsp:spPr>
        <a:xfrm>
          <a:off x="4463786" y="1419685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Percent of total on pie and donut chart data labels</a:t>
          </a:r>
        </a:p>
      </dsp:txBody>
      <dsp:txXfrm>
        <a:off x="4463786" y="1419685"/>
        <a:ext cx="1349925" cy="809955"/>
      </dsp:txXfrm>
    </dsp:sp>
    <dsp:sp modelId="{2797BEE4-2068-4807-9C8A-A6AFD2B78EA7}">
      <dsp:nvSpPr>
        <dsp:cNvPr id="0" name=""/>
        <dsp:cNvSpPr/>
      </dsp:nvSpPr>
      <dsp:spPr>
        <a:xfrm>
          <a:off x="5948704" y="1419685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Cross-highlight using multiple series</a:t>
          </a:r>
        </a:p>
      </dsp:txBody>
      <dsp:txXfrm>
        <a:off x="5948704" y="1419685"/>
        <a:ext cx="1349925" cy="809955"/>
      </dsp:txXfrm>
    </dsp:sp>
    <dsp:sp modelId="{2CD47466-70EF-4379-BB0C-F2263359B59F}">
      <dsp:nvSpPr>
        <dsp:cNvPr id="0" name=""/>
        <dsp:cNvSpPr/>
      </dsp:nvSpPr>
      <dsp:spPr>
        <a:xfrm>
          <a:off x="7433622" y="1419685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Rename axis titles</a:t>
          </a:r>
        </a:p>
      </dsp:txBody>
      <dsp:txXfrm>
        <a:off x="7433622" y="1419685"/>
        <a:ext cx="1349925" cy="809955"/>
      </dsp:txXfrm>
    </dsp:sp>
    <dsp:sp modelId="{08F73ED4-0B68-4EC8-9FBD-CABDB46E371C}">
      <dsp:nvSpPr>
        <dsp:cNvPr id="0" name=""/>
        <dsp:cNvSpPr/>
      </dsp:nvSpPr>
      <dsp:spPr>
        <a:xfrm>
          <a:off x="8918540" y="1419685"/>
          <a:ext cx="1349925" cy="809955"/>
        </a:xfrm>
        <a:prstGeom prst="rect">
          <a:avLst/>
        </a:prstGeom>
        <a:solidFill>
          <a:schemeClr val="accent2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Relative date slicer &amp; filters</a:t>
          </a:r>
        </a:p>
      </dsp:txBody>
      <dsp:txXfrm>
        <a:off x="8918540" y="1419685"/>
        <a:ext cx="1349925" cy="809955"/>
      </dsp:txXfrm>
    </dsp:sp>
    <dsp:sp modelId="{CD2F21C8-FD62-48E1-AA9D-13D832370582}">
      <dsp:nvSpPr>
        <dsp:cNvPr id="0" name=""/>
        <dsp:cNvSpPr/>
      </dsp:nvSpPr>
      <dsp:spPr>
        <a:xfrm>
          <a:off x="9032" y="2364633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Combo chart data label enhancements</a:t>
          </a:r>
        </a:p>
      </dsp:txBody>
      <dsp:txXfrm>
        <a:off x="9032" y="2364633"/>
        <a:ext cx="1349925" cy="809955"/>
      </dsp:txXfrm>
    </dsp:sp>
    <dsp:sp modelId="{7FE52368-A4C2-41CE-99B0-886618654171}">
      <dsp:nvSpPr>
        <dsp:cNvPr id="0" name=""/>
        <dsp:cNvSpPr/>
      </dsp:nvSpPr>
      <dsp:spPr>
        <a:xfrm>
          <a:off x="1493950" y="2364633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Mailto links in textbox</a:t>
          </a:r>
        </a:p>
      </dsp:txBody>
      <dsp:txXfrm>
        <a:off x="1493950" y="2364633"/>
        <a:ext cx="1349925" cy="809955"/>
      </dsp:txXfrm>
    </dsp:sp>
    <dsp:sp modelId="{04B77031-8880-423B-A298-2A8AA5D4AF47}">
      <dsp:nvSpPr>
        <dsp:cNvPr id="0" name=""/>
        <dsp:cNvSpPr/>
      </dsp:nvSpPr>
      <dsp:spPr>
        <a:xfrm>
          <a:off x="2978868" y="2364633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Accessibility: keyboard &amp; screen reader support</a:t>
          </a:r>
        </a:p>
      </dsp:txBody>
      <dsp:txXfrm>
        <a:off x="2978868" y="2364633"/>
        <a:ext cx="1349925" cy="809955"/>
      </dsp:txXfrm>
    </dsp:sp>
    <dsp:sp modelId="{7827FCE8-A7B2-4A6F-8DDB-A3D2BF8EE9B5}">
      <dsp:nvSpPr>
        <dsp:cNvPr id="0" name=""/>
        <dsp:cNvSpPr/>
      </dsp:nvSpPr>
      <dsp:spPr>
        <a:xfrm>
          <a:off x="4463786" y="2364633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Accessibility: Alt-text for visuals, textboxes and images</a:t>
          </a:r>
        </a:p>
      </dsp:txBody>
      <dsp:txXfrm>
        <a:off x="4463786" y="2364633"/>
        <a:ext cx="1349925" cy="809955"/>
      </dsp:txXfrm>
    </dsp:sp>
    <dsp:sp modelId="{446CD207-E254-4D20-B9DD-B3E24084A8B6}">
      <dsp:nvSpPr>
        <dsp:cNvPr id="0" name=""/>
        <dsp:cNvSpPr/>
      </dsp:nvSpPr>
      <dsp:spPr>
        <a:xfrm>
          <a:off x="5948704" y="2364633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Markers on line &amp; area charts</a:t>
          </a:r>
        </a:p>
      </dsp:txBody>
      <dsp:txXfrm>
        <a:off x="5948704" y="2364633"/>
        <a:ext cx="1349925" cy="809955"/>
      </dsp:txXfrm>
    </dsp:sp>
    <dsp:sp modelId="{6DAA5EAB-EFA7-447A-AD06-78EBFC66350D}">
      <dsp:nvSpPr>
        <dsp:cNvPr id="0" name=""/>
        <dsp:cNvSpPr/>
      </dsp:nvSpPr>
      <dsp:spPr>
        <a:xfrm>
          <a:off x="7433622" y="2364633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High density line sampling</a:t>
          </a:r>
        </a:p>
      </dsp:txBody>
      <dsp:txXfrm>
        <a:off x="7433622" y="2364633"/>
        <a:ext cx="1349925" cy="809955"/>
      </dsp:txXfrm>
    </dsp:sp>
    <dsp:sp modelId="{9F319487-CEE3-4310-88B8-DB408355D18A}">
      <dsp:nvSpPr>
        <dsp:cNvPr id="0" name=""/>
        <dsp:cNvSpPr/>
      </dsp:nvSpPr>
      <dsp:spPr>
        <a:xfrm>
          <a:off x="8918540" y="2364633"/>
          <a:ext cx="1349925" cy="809955"/>
        </a:xfrm>
        <a:prstGeom prst="rect">
          <a:avLst/>
        </a:prstGeom>
        <a:solidFill>
          <a:schemeClr val="tx2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Control over fonts on visuals</a:t>
          </a:r>
        </a:p>
      </dsp:txBody>
      <dsp:txXfrm>
        <a:off x="8918540" y="2364633"/>
        <a:ext cx="1349925" cy="809955"/>
      </dsp:txXfrm>
    </dsp:sp>
    <dsp:sp modelId="{A455E18E-F4C5-4666-A1BE-B3CAD6557058}">
      <dsp:nvSpPr>
        <dsp:cNvPr id="0" name=""/>
        <dsp:cNvSpPr/>
      </dsp:nvSpPr>
      <dsp:spPr>
        <a:xfrm>
          <a:off x="9032" y="3309581"/>
          <a:ext cx="1349925" cy="809955"/>
        </a:xfrm>
        <a:prstGeom prst="rect">
          <a:avLst/>
        </a:prstGeom>
        <a:solidFill>
          <a:schemeClr val="accent2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New table and matrix controls</a:t>
          </a:r>
        </a:p>
      </dsp:txBody>
      <dsp:txXfrm>
        <a:off x="9032" y="3309581"/>
        <a:ext cx="1349925" cy="809955"/>
      </dsp:txXfrm>
    </dsp:sp>
    <dsp:sp modelId="{21634D69-38C0-4465-953B-9F5DF57464E5}">
      <dsp:nvSpPr>
        <dsp:cNvPr id="0" name=""/>
        <dsp:cNvSpPr/>
      </dsp:nvSpPr>
      <dsp:spPr>
        <a:xfrm>
          <a:off x="1493950" y="3309581"/>
          <a:ext cx="1349925" cy="809955"/>
        </a:xfrm>
        <a:prstGeom prst="rect">
          <a:avLst/>
        </a:prstGeom>
        <a:solidFill>
          <a:schemeClr val="accent2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Data </a:t>
          </a:r>
          <a:r>
            <a:rPr lang="en-US" sz="1100" kern="1200" dirty="0"/>
            <a:t>bars for new table &amp; matrix</a:t>
          </a:r>
        </a:p>
      </dsp:txBody>
      <dsp:txXfrm>
        <a:off x="1493950" y="3309581"/>
        <a:ext cx="1349925" cy="809955"/>
      </dsp:txXfrm>
    </dsp:sp>
    <dsp:sp modelId="{5DD238AF-E106-4ABC-A230-44FFD926EE4E}">
      <dsp:nvSpPr>
        <dsp:cNvPr id="0" name=""/>
        <dsp:cNvSpPr/>
      </dsp:nvSpPr>
      <dsp:spPr>
        <a:xfrm>
          <a:off x="2978868" y="3309581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Updated Bing maps API &amp; geocoding improvements</a:t>
          </a:r>
        </a:p>
      </dsp:txBody>
      <dsp:txXfrm>
        <a:off x="2978868" y="3309581"/>
        <a:ext cx="1349925" cy="809955"/>
      </dsp:txXfrm>
    </dsp:sp>
    <dsp:sp modelId="{12B51AFB-8EB8-4B40-B8F1-AD7CFADCEAD3}">
      <dsp:nvSpPr>
        <dsp:cNvPr id="0" name=""/>
        <dsp:cNvSpPr/>
      </dsp:nvSpPr>
      <dsp:spPr>
        <a:xfrm>
          <a:off x="4463786" y="3309581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Combo chart axis improvements</a:t>
          </a:r>
        </a:p>
      </dsp:txBody>
      <dsp:txXfrm>
        <a:off x="4463786" y="3309581"/>
        <a:ext cx="1349925" cy="809955"/>
      </dsp:txXfrm>
    </dsp:sp>
    <dsp:sp modelId="{10BDDE7D-DE05-4DA5-B14A-E303924E7E13}">
      <dsp:nvSpPr>
        <dsp:cNvPr id="0" name=""/>
        <dsp:cNvSpPr/>
      </dsp:nvSpPr>
      <dsp:spPr>
        <a:xfrm>
          <a:off x="5948704" y="3309581"/>
          <a:ext cx="1349925" cy="809955"/>
        </a:xfrm>
        <a:prstGeom prst="rect">
          <a:avLst/>
        </a:prstGeom>
        <a:solidFill>
          <a:srgbClr val="00188F"/>
        </a:solidFill>
        <a:ln w="10795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rgbClr val="FFFFFF"/>
              </a:solidFill>
              <a:latin typeface="Segoe UI Semilight"/>
              <a:ea typeface="+mn-ea"/>
              <a:cs typeface="+mn-cs"/>
            </a:rPr>
            <a:t>Renaming fields in visuals</a:t>
          </a:r>
        </a:p>
      </dsp:txBody>
      <dsp:txXfrm>
        <a:off x="5948704" y="3309581"/>
        <a:ext cx="1349925" cy="809955"/>
      </dsp:txXfrm>
    </dsp:sp>
    <dsp:sp modelId="{75C6C1AB-35C0-43E2-ACD3-F04539E9DEBB}">
      <dsp:nvSpPr>
        <dsp:cNvPr id="0" name=""/>
        <dsp:cNvSpPr/>
      </dsp:nvSpPr>
      <dsp:spPr>
        <a:xfrm>
          <a:off x="7433622" y="3309581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New waterfall chart options</a:t>
          </a:r>
        </a:p>
      </dsp:txBody>
      <dsp:txXfrm>
        <a:off x="7433622" y="3309581"/>
        <a:ext cx="1349925" cy="809955"/>
      </dsp:txXfrm>
    </dsp:sp>
    <dsp:sp modelId="{EAD7139B-4D98-4068-868C-DEFC85E8C2E5}">
      <dsp:nvSpPr>
        <dsp:cNvPr id="0" name=""/>
        <dsp:cNvSpPr/>
      </dsp:nvSpPr>
      <dsp:spPr>
        <a:xfrm>
          <a:off x="8918540" y="3309581"/>
          <a:ext cx="1349925" cy="8099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Responsive layout for visuals (preview)</a:t>
          </a:r>
        </a:p>
      </dsp:txBody>
      <dsp:txXfrm>
        <a:off x="8918540" y="3309581"/>
        <a:ext cx="1349925" cy="8099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042B6A-C8BD-4351-9387-5DFF6E66E60B}">
      <dsp:nvSpPr>
        <dsp:cNvPr id="0" name=""/>
        <dsp:cNvSpPr/>
      </dsp:nvSpPr>
      <dsp:spPr>
        <a:xfrm>
          <a:off x="9203" y="416610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Time series decomposition (R visual)</a:t>
          </a:r>
        </a:p>
      </dsp:txBody>
      <dsp:txXfrm>
        <a:off x="9203" y="416610"/>
        <a:ext cx="1375464" cy="825278"/>
      </dsp:txXfrm>
    </dsp:sp>
    <dsp:sp modelId="{FE400A36-1902-4E5B-AEE4-214EA1E29D1E}">
      <dsp:nvSpPr>
        <dsp:cNvPr id="0" name=""/>
        <dsp:cNvSpPr/>
      </dsp:nvSpPr>
      <dsp:spPr>
        <a:xfrm>
          <a:off x="1522215" y="416610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Schedule View (R visual)</a:t>
          </a:r>
        </a:p>
      </dsp:txBody>
      <dsp:txXfrm>
        <a:off x="1522215" y="416610"/>
        <a:ext cx="1375464" cy="825278"/>
      </dsp:txXfrm>
    </dsp:sp>
    <dsp:sp modelId="{023FA4AF-FA6A-492D-9A43-853AB0AB3259}">
      <dsp:nvSpPr>
        <dsp:cNvPr id="0" name=""/>
        <dsp:cNvSpPr/>
      </dsp:nvSpPr>
      <dsp:spPr>
        <a:xfrm>
          <a:off x="3035226" y="416610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 err="1"/>
            <a:t>TextWrapper</a:t>
          </a:r>
          <a:endParaRPr lang="en-US" sz="1300" kern="1200" dirty="0"/>
        </a:p>
      </dsp:txBody>
      <dsp:txXfrm>
        <a:off x="3035226" y="416610"/>
        <a:ext cx="1375464" cy="825278"/>
      </dsp:txXfrm>
    </dsp:sp>
    <dsp:sp modelId="{9B4C927E-8CC6-4A56-984E-0B156B7A5568}">
      <dsp:nvSpPr>
        <dsp:cNvPr id="0" name=""/>
        <dsp:cNvSpPr/>
      </dsp:nvSpPr>
      <dsp:spPr>
        <a:xfrm>
          <a:off x="4548238" y="416610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Thermometer</a:t>
          </a:r>
        </a:p>
      </dsp:txBody>
      <dsp:txXfrm>
        <a:off x="4548238" y="416610"/>
        <a:ext cx="1375464" cy="825278"/>
      </dsp:txXfrm>
    </dsp:sp>
    <dsp:sp modelId="{03EF2C1F-2A89-48FD-AAEE-372174499099}">
      <dsp:nvSpPr>
        <dsp:cNvPr id="0" name=""/>
        <dsp:cNvSpPr/>
      </dsp:nvSpPr>
      <dsp:spPr>
        <a:xfrm>
          <a:off x="6061249" y="416610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Play Axis</a:t>
          </a:r>
        </a:p>
      </dsp:txBody>
      <dsp:txXfrm>
        <a:off x="6061249" y="416610"/>
        <a:ext cx="1375464" cy="825278"/>
      </dsp:txXfrm>
    </dsp:sp>
    <dsp:sp modelId="{08ACA6B1-C2C9-46BB-A2DD-7CA0445E10CB}">
      <dsp:nvSpPr>
        <dsp:cNvPr id="0" name=""/>
        <dsp:cNvSpPr/>
      </dsp:nvSpPr>
      <dsp:spPr>
        <a:xfrm>
          <a:off x="7574260" y="416610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Donut 3D</a:t>
          </a:r>
        </a:p>
      </dsp:txBody>
      <dsp:txXfrm>
        <a:off x="7574260" y="416610"/>
        <a:ext cx="1375464" cy="825278"/>
      </dsp:txXfrm>
    </dsp:sp>
    <dsp:sp modelId="{7C398D3B-635F-4AAC-88E3-DBA6E5578A42}">
      <dsp:nvSpPr>
        <dsp:cNvPr id="0" name=""/>
        <dsp:cNvSpPr/>
      </dsp:nvSpPr>
      <dsp:spPr>
        <a:xfrm>
          <a:off x="9087272" y="416610"/>
          <a:ext cx="1375464" cy="825278"/>
        </a:xfrm>
        <a:prstGeom prst="rect">
          <a:avLst/>
        </a:prstGeom>
        <a:solidFill>
          <a:schemeClr val="tx2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Dual KPI</a:t>
          </a:r>
        </a:p>
      </dsp:txBody>
      <dsp:txXfrm>
        <a:off x="9087272" y="416610"/>
        <a:ext cx="1375464" cy="825278"/>
      </dsp:txXfrm>
    </dsp:sp>
    <dsp:sp modelId="{16E27720-73E1-4C7F-920D-AF44D6CC7C2F}">
      <dsp:nvSpPr>
        <dsp:cNvPr id="0" name=""/>
        <dsp:cNvSpPr/>
      </dsp:nvSpPr>
      <dsp:spPr>
        <a:xfrm>
          <a:off x="9203" y="1379436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Enlighten Waffle Chart</a:t>
          </a:r>
        </a:p>
      </dsp:txBody>
      <dsp:txXfrm>
        <a:off x="9203" y="1379436"/>
        <a:ext cx="1375464" cy="825278"/>
      </dsp:txXfrm>
    </dsp:sp>
    <dsp:sp modelId="{C4226349-9888-4DB9-8EDE-B656229BCCF1}">
      <dsp:nvSpPr>
        <dsp:cNvPr id="0" name=""/>
        <dsp:cNvSpPr/>
      </dsp:nvSpPr>
      <dsp:spPr>
        <a:xfrm>
          <a:off x="1522215" y="1379436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Enlighten Stack Shuffle</a:t>
          </a:r>
        </a:p>
      </dsp:txBody>
      <dsp:txXfrm>
        <a:off x="1522215" y="1379436"/>
        <a:ext cx="1375464" cy="825278"/>
      </dsp:txXfrm>
    </dsp:sp>
    <dsp:sp modelId="{8A3ABE22-3667-43E8-81E2-278A3F81CE7A}">
      <dsp:nvSpPr>
        <dsp:cNvPr id="0" name=""/>
        <dsp:cNvSpPr/>
      </dsp:nvSpPr>
      <dsp:spPr>
        <a:xfrm>
          <a:off x="3035226" y="1379436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Enlighten bubble stack</a:t>
          </a:r>
        </a:p>
      </dsp:txBody>
      <dsp:txXfrm>
        <a:off x="3035226" y="1379436"/>
        <a:ext cx="1375464" cy="825278"/>
      </dsp:txXfrm>
    </dsp:sp>
    <dsp:sp modelId="{70E483ED-A237-45A7-A742-437F3A390BD2}">
      <dsp:nvSpPr>
        <dsp:cNvPr id="0" name=""/>
        <dsp:cNvSpPr/>
      </dsp:nvSpPr>
      <dsp:spPr>
        <a:xfrm>
          <a:off x="4548238" y="1379436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Countdown timer</a:t>
          </a:r>
        </a:p>
      </dsp:txBody>
      <dsp:txXfrm>
        <a:off x="4548238" y="1379436"/>
        <a:ext cx="1375464" cy="825278"/>
      </dsp:txXfrm>
    </dsp:sp>
    <dsp:sp modelId="{24ADDC41-98E5-4D83-BA5A-A6672807513F}">
      <dsp:nvSpPr>
        <dsp:cNvPr id="0" name=""/>
        <dsp:cNvSpPr/>
      </dsp:nvSpPr>
      <dsp:spPr>
        <a:xfrm>
          <a:off x="6061249" y="1379436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Cylindrical gauge</a:t>
          </a:r>
        </a:p>
      </dsp:txBody>
      <dsp:txXfrm>
        <a:off x="6061249" y="1379436"/>
        <a:ext cx="1375464" cy="825278"/>
      </dsp:txXfrm>
    </dsp:sp>
    <dsp:sp modelId="{D761AECB-1C41-486F-9EA1-0D5881E7C003}">
      <dsp:nvSpPr>
        <dsp:cNvPr id="0" name=""/>
        <dsp:cNvSpPr/>
      </dsp:nvSpPr>
      <dsp:spPr>
        <a:xfrm>
          <a:off x="7574260" y="1379436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Rotating tile</a:t>
          </a:r>
        </a:p>
      </dsp:txBody>
      <dsp:txXfrm>
        <a:off x="7574260" y="1379436"/>
        <a:ext cx="1375464" cy="825278"/>
      </dsp:txXfrm>
    </dsp:sp>
    <dsp:sp modelId="{0933B5C8-741B-46DE-82C1-8D2A89290B35}">
      <dsp:nvSpPr>
        <dsp:cNvPr id="0" name=""/>
        <dsp:cNvSpPr/>
      </dsp:nvSpPr>
      <dsp:spPr>
        <a:xfrm>
          <a:off x="9087272" y="1379436"/>
          <a:ext cx="1375464" cy="825278"/>
        </a:xfrm>
        <a:prstGeom prst="rect">
          <a:avLst/>
        </a:prstGeom>
        <a:solidFill>
          <a:schemeClr val="accent1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Flow map</a:t>
          </a:r>
        </a:p>
      </dsp:txBody>
      <dsp:txXfrm>
        <a:off x="9087272" y="1379436"/>
        <a:ext cx="1375464" cy="825278"/>
      </dsp:txXfrm>
    </dsp:sp>
    <dsp:sp modelId="{B03A7522-2413-498B-ACB7-E1ECB3797177}">
      <dsp:nvSpPr>
        <dsp:cNvPr id="0" name=""/>
        <dsp:cNvSpPr/>
      </dsp:nvSpPr>
      <dsp:spPr>
        <a:xfrm>
          <a:off x="9203" y="2342261"/>
          <a:ext cx="1375464" cy="825278"/>
        </a:xfrm>
        <a:prstGeom prst="rect">
          <a:avLst/>
        </a:prstGeom>
        <a:solidFill>
          <a:schemeClr val="accent2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Route Map</a:t>
          </a:r>
        </a:p>
      </dsp:txBody>
      <dsp:txXfrm>
        <a:off x="9203" y="2342261"/>
        <a:ext cx="1375464" cy="825278"/>
      </dsp:txXfrm>
    </dsp:sp>
    <dsp:sp modelId="{F9D906C1-521D-4447-996D-F506DB0BBBD4}">
      <dsp:nvSpPr>
        <dsp:cNvPr id="0" name=""/>
        <dsp:cNvSpPr/>
      </dsp:nvSpPr>
      <dsp:spPr>
        <a:xfrm>
          <a:off x="1522215" y="2342261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Enlighten world flag slicer</a:t>
          </a:r>
        </a:p>
      </dsp:txBody>
      <dsp:txXfrm>
        <a:off x="1522215" y="2342261"/>
        <a:ext cx="1375464" cy="825278"/>
      </dsp:txXfrm>
    </dsp:sp>
    <dsp:sp modelId="{E1E5B61E-28DD-4F0F-A075-360394D01733}">
      <dsp:nvSpPr>
        <dsp:cNvPr id="0" name=""/>
        <dsp:cNvSpPr/>
      </dsp:nvSpPr>
      <dsp:spPr>
        <a:xfrm>
          <a:off x="3035226" y="2342261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Narratives for Power BI</a:t>
          </a:r>
        </a:p>
      </dsp:txBody>
      <dsp:txXfrm>
        <a:off x="3035226" y="2342261"/>
        <a:ext cx="1375464" cy="825278"/>
      </dsp:txXfrm>
    </dsp:sp>
    <dsp:sp modelId="{565912F6-B817-4611-A08B-D8CAA2B5530F}">
      <dsp:nvSpPr>
        <dsp:cNvPr id="0" name=""/>
        <dsp:cNvSpPr/>
      </dsp:nvSpPr>
      <dsp:spPr>
        <a:xfrm>
          <a:off x="4548238" y="2342261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KPI grid</a:t>
          </a:r>
        </a:p>
      </dsp:txBody>
      <dsp:txXfrm>
        <a:off x="4548238" y="2342261"/>
        <a:ext cx="1375464" cy="825278"/>
      </dsp:txXfrm>
    </dsp:sp>
    <dsp:sp modelId="{56406620-AA16-4EF8-BD05-D8BF8BBB4188}">
      <dsp:nvSpPr>
        <dsp:cNvPr id="0" name=""/>
        <dsp:cNvSpPr/>
      </dsp:nvSpPr>
      <dsp:spPr>
        <a:xfrm>
          <a:off x="6061249" y="2342261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KPI ticker</a:t>
          </a:r>
        </a:p>
      </dsp:txBody>
      <dsp:txXfrm>
        <a:off x="6061249" y="2342261"/>
        <a:ext cx="1375464" cy="825278"/>
      </dsp:txXfrm>
    </dsp:sp>
    <dsp:sp modelId="{A02A6861-C60D-4503-BBB7-2E52F6926157}">
      <dsp:nvSpPr>
        <dsp:cNvPr id="0" name=""/>
        <dsp:cNvSpPr/>
      </dsp:nvSpPr>
      <dsp:spPr>
        <a:xfrm>
          <a:off x="7574260" y="2342261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Dot Plot by </a:t>
          </a:r>
          <a:r>
            <a:rPr lang="en-US" sz="1300" kern="1200" dirty="0" err="1"/>
            <a:t>OKViz</a:t>
          </a:r>
          <a:endParaRPr lang="en-US" sz="1300" kern="1200" dirty="0"/>
        </a:p>
      </dsp:txBody>
      <dsp:txXfrm>
        <a:off x="7574260" y="2342261"/>
        <a:ext cx="1375464" cy="825278"/>
      </dsp:txXfrm>
    </dsp:sp>
    <dsp:sp modelId="{2779B212-4EDB-4662-8EA3-BD1E8F89A220}">
      <dsp:nvSpPr>
        <dsp:cNvPr id="0" name=""/>
        <dsp:cNvSpPr/>
      </dsp:nvSpPr>
      <dsp:spPr>
        <a:xfrm>
          <a:off x="9087272" y="2342261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Enlighten Data story</a:t>
          </a:r>
        </a:p>
      </dsp:txBody>
      <dsp:txXfrm>
        <a:off x="9087272" y="2342261"/>
        <a:ext cx="1375464" cy="825278"/>
      </dsp:txXfrm>
    </dsp:sp>
    <dsp:sp modelId="{4736157E-CA73-4CBE-B5E4-B2207585A903}">
      <dsp:nvSpPr>
        <dsp:cNvPr id="0" name=""/>
        <dsp:cNvSpPr/>
      </dsp:nvSpPr>
      <dsp:spPr>
        <a:xfrm>
          <a:off x="9203" y="3305087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Drill-down column chart by </a:t>
          </a:r>
          <a:r>
            <a:rPr lang="en-US" sz="1300" kern="1200" dirty="0" err="1"/>
            <a:t>ZoomCharts</a:t>
          </a:r>
          <a:endParaRPr lang="en-US" sz="1300" kern="1200" dirty="0"/>
        </a:p>
      </dsp:txBody>
      <dsp:txXfrm>
        <a:off x="9203" y="3305087"/>
        <a:ext cx="1375464" cy="825278"/>
      </dsp:txXfrm>
    </dsp:sp>
    <dsp:sp modelId="{6B425B38-AB8A-41C2-8104-AB83AAB13209}">
      <dsp:nvSpPr>
        <dsp:cNvPr id="0" name=""/>
        <dsp:cNvSpPr/>
      </dsp:nvSpPr>
      <dsp:spPr>
        <a:xfrm>
          <a:off x="1522215" y="3305087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Drill-down donut chart by </a:t>
          </a:r>
          <a:r>
            <a:rPr lang="en-US" sz="1300" kern="1200" dirty="0" err="1"/>
            <a:t>ZoomCharts</a:t>
          </a:r>
          <a:endParaRPr lang="en-US" sz="1300" kern="1200" dirty="0"/>
        </a:p>
      </dsp:txBody>
      <dsp:txXfrm>
        <a:off x="1522215" y="3305087"/>
        <a:ext cx="1375464" cy="825278"/>
      </dsp:txXfrm>
    </dsp:sp>
    <dsp:sp modelId="{F7A7EF8D-3719-4B51-93D0-2877D5417307}">
      <dsp:nvSpPr>
        <dsp:cNvPr id="0" name=""/>
        <dsp:cNvSpPr/>
      </dsp:nvSpPr>
      <dsp:spPr>
        <a:xfrm>
          <a:off x="3035226" y="3305087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Drill-down column chart for time based by </a:t>
          </a:r>
          <a:r>
            <a:rPr lang="en-US" sz="1300" kern="1200" dirty="0" err="1"/>
            <a:t>ZoomCharts</a:t>
          </a:r>
          <a:endParaRPr lang="en-US" sz="1300" kern="1200" dirty="0"/>
        </a:p>
      </dsp:txBody>
      <dsp:txXfrm>
        <a:off x="3035226" y="3305087"/>
        <a:ext cx="1375464" cy="825278"/>
      </dsp:txXfrm>
    </dsp:sp>
    <dsp:sp modelId="{3F80E673-6F76-423E-809D-B5BF46D145D8}">
      <dsp:nvSpPr>
        <dsp:cNvPr id="0" name=""/>
        <dsp:cNvSpPr/>
      </dsp:nvSpPr>
      <dsp:spPr>
        <a:xfrm>
          <a:off x="4548238" y="3305087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Drill-down choropleth</a:t>
          </a:r>
        </a:p>
      </dsp:txBody>
      <dsp:txXfrm>
        <a:off x="4548238" y="3305087"/>
        <a:ext cx="1375464" cy="825278"/>
      </dsp:txXfrm>
    </dsp:sp>
    <dsp:sp modelId="{F18E457A-E320-4A18-B6F2-1355F1B929AE}">
      <dsp:nvSpPr>
        <dsp:cNvPr id="0" name=""/>
        <dsp:cNvSpPr/>
      </dsp:nvSpPr>
      <dsp:spPr>
        <a:xfrm>
          <a:off x="6061249" y="3305087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Drill-down cartogram</a:t>
          </a:r>
        </a:p>
      </dsp:txBody>
      <dsp:txXfrm>
        <a:off x="6061249" y="3305087"/>
        <a:ext cx="1375464" cy="825278"/>
      </dsp:txXfrm>
    </dsp:sp>
    <dsp:sp modelId="{4B356B9C-6DCA-496B-BFE0-440233AAE0B3}">
      <dsp:nvSpPr>
        <dsp:cNvPr id="0" name=""/>
        <dsp:cNvSpPr/>
      </dsp:nvSpPr>
      <dsp:spPr>
        <a:xfrm>
          <a:off x="7574260" y="3305087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Drill-down player</a:t>
          </a:r>
        </a:p>
      </dsp:txBody>
      <dsp:txXfrm>
        <a:off x="7574260" y="3305087"/>
        <a:ext cx="1375464" cy="825278"/>
      </dsp:txXfrm>
    </dsp:sp>
    <dsp:sp modelId="{BBDFA0F6-CC38-48DE-BA53-CCA54297642A}">
      <dsp:nvSpPr>
        <dsp:cNvPr id="0" name=""/>
        <dsp:cNvSpPr/>
      </dsp:nvSpPr>
      <dsp:spPr>
        <a:xfrm>
          <a:off x="9087272" y="3305087"/>
          <a:ext cx="1375464" cy="825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300" kern="1200" dirty="0"/>
            <a:t>Certified custom visuals</a:t>
          </a:r>
        </a:p>
      </dsp:txBody>
      <dsp:txXfrm>
        <a:off x="9087272" y="3305087"/>
        <a:ext cx="1375464" cy="8252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881FAE-A98A-47B8-B99C-1D93BD78EFB0}" type="datetimeFigureOut">
              <a:rPr lang="en-US" smtClean="0"/>
              <a:t>8/11/2017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1BDCB-BA2E-4F29-B599-9548A449D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444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3FECEB-74C6-4F43-AADC-47EAFD721AFC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8/11/2017 10:48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200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837C66-BF9B-4EB6-B364-A766D24F422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7927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Data Insights Summit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8/11/2017 10:48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1556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Data Insights Summit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8/11/2017 10:48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4097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Data Insights Summit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8/11/2017 10:48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5491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153218"/>
          </a:xfrm>
        </p:spPr>
        <p:txBody>
          <a:bodyPr wrap="square">
            <a:spAutoFit/>
          </a:bodyPr>
          <a:lstStyle>
            <a:lvl1pPr marL="227209" indent="-227209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941" b="0">
                <a:latin typeface="+mn-lt"/>
              </a:defRPr>
            </a:lvl1pPr>
            <a:lvl2pPr marL="418625" indent="-168072">
              <a:buFont typeface="Wingdings" panose="05000000000000000000" pitchFamily="2" charset="2"/>
              <a:buChar char=""/>
              <a:defRPr sz="2353" b="0"/>
            </a:lvl2pPr>
            <a:lvl3pPr marL="627160" indent="-185191">
              <a:buFont typeface="Wingdings" panose="05000000000000000000" pitchFamily="2" charset="2"/>
              <a:buChar char=""/>
              <a:tabLst/>
              <a:defRPr sz="2157" b="0"/>
            </a:lvl3pPr>
            <a:lvl4pPr marL="812350" indent="-172742">
              <a:buFont typeface="Wingdings" panose="05000000000000000000" pitchFamily="2" charset="2"/>
              <a:buChar char=""/>
              <a:defRPr sz="2157" b="0"/>
            </a:lvl4pPr>
            <a:lvl5pPr marL="1003766" indent="-166517">
              <a:buFont typeface="Wingdings" panose="05000000000000000000" pitchFamily="2" charset="2"/>
              <a:buChar char=""/>
              <a:tabLst/>
              <a:defRPr sz="2157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4"/>
            <a:ext cx="5378548" cy="2337243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86698" indent="-336145"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78113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75753" indent="-336145"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73395" indent="-336145"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27209" marR="0" lvl="0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27209" marR="0" lvl="1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27209" marR="0" lvl="2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27209" marR="0" lvl="3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27209" marR="0" lvl="4" indent="-227209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355449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09" t="9265" r="10584" b="25170"/>
          <a:stretch/>
        </p:blipFill>
        <p:spPr>
          <a:xfrm>
            <a:off x="-29570" y="-7782"/>
            <a:ext cx="12251139" cy="687356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69302" y="2077813"/>
            <a:ext cx="6274974" cy="3586208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3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gradFill>
                  <a:gsLst>
                    <a:gs pos="18471">
                      <a:srgbClr val="353535"/>
                    </a:gs>
                    <a:gs pos="46000">
                      <a:srgbClr val="353535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675378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18471">
                      <a:srgbClr val="353535"/>
                    </a:gs>
                    <a:gs pos="46000">
                      <a:srgbClr val="353535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1632" y="470067"/>
            <a:ext cx="1423303" cy="30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5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</a:t>
            </a:r>
            <a:br>
              <a:rPr lang="en-US" dirty="0"/>
            </a:br>
            <a:r>
              <a:rPr lang="en-US" dirty="0"/>
              <a:t>overview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67683" y="3877212"/>
            <a:ext cx="6276530" cy="1154803"/>
          </a:xfrm>
        </p:spPr>
        <p:txBody>
          <a:bodyPr/>
          <a:lstStyle/>
          <a:p>
            <a:r>
              <a:rPr lang="en-US" dirty="0"/>
              <a:t>Sree Ram</a:t>
            </a:r>
          </a:p>
          <a:p>
            <a:r>
              <a:rPr lang="en-US" dirty="0"/>
              <a:t>Solution Architect Data and AI</a:t>
            </a:r>
          </a:p>
        </p:txBody>
      </p:sp>
    </p:spTree>
    <p:extLst>
      <p:ext uri="{BB962C8B-B14F-4D97-AF65-F5344CB8AC3E}">
        <p14:creationId xmlns:p14="http://schemas.microsoft.com/office/powerpoint/2010/main" val="423707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C87549-E640-43FB-B649-8B7F9DC53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Visuals &amp; Report View – Last 6 months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F04C4FD-CD9C-4D63-8FBA-0BDE0B076D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8401298"/>
              </p:ext>
            </p:extLst>
          </p:nvPr>
        </p:nvGraphicFramePr>
        <p:xfrm>
          <a:off x="1271751" y="1524000"/>
          <a:ext cx="10277499" cy="4594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2375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C87549-E640-43FB-B649-8B7F9DC53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Visuals – Last 6 months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F04C4FD-CD9C-4D63-8FBA-0BDE0B076D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2766532"/>
              </p:ext>
            </p:extLst>
          </p:nvPr>
        </p:nvGraphicFramePr>
        <p:xfrm>
          <a:off x="1077309" y="1571297"/>
          <a:ext cx="10471941" cy="4546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181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294C7-26D6-43BA-983C-EA2C8B8A9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PowerBI?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D73748-8AA9-4C09-8CFF-BF78612DDF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35269" y="1692165"/>
            <a:ext cx="10641724" cy="4834759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03777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0426-B8E8-4D7E-874A-8435E32C8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048" y="470338"/>
            <a:ext cx="9601200" cy="995855"/>
          </a:xfrm>
        </p:spPr>
        <p:txBody>
          <a:bodyPr/>
          <a:lstStyle/>
          <a:p>
            <a:r>
              <a:rPr lang="en-US" dirty="0"/>
              <a:t>PowerBI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AE63AA-1D2F-46BA-A2C8-977CAB84A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052" y="1357796"/>
            <a:ext cx="10216091" cy="51901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6929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6310"/>
          </a:xfrm>
        </p:spPr>
        <p:txBody>
          <a:bodyPr/>
          <a:lstStyle/>
          <a:p>
            <a:r>
              <a:rPr lang="en-US" dirty="0"/>
              <a:t>Power BI portfolio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145132" y="1750319"/>
            <a:ext cx="3424343" cy="4426238"/>
            <a:chOff x="6240401" y="1139477"/>
            <a:chExt cx="2578608" cy="4514993"/>
          </a:xfrm>
        </p:grpSpPr>
        <p:sp>
          <p:nvSpPr>
            <p:cNvPr id="71" name="Rectangle 70"/>
            <p:cNvSpPr/>
            <p:nvPr/>
          </p:nvSpPr>
          <p:spPr>
            <a:xfrm>
              <a:off x="6240401" y="1139477"/>
              <a:ext cx="1737360" cy="4265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defTabSz="914225">
                <a:lnSpc>
                  <a:spcPct val="90000"/>
                </a:lnSpc>
                <a:defRPr/>
              </a:pP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Power BI Pro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240401" y="3235346"/>
              <a:ext cx="2578608" cy="24191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defTabSz="914367">
                <a:lnSpc>
                  <a:spcPct val="90000"/>
                </a:lnSpc>
                <a:defRPr/>
              </a:pP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Quick, easy-to-use </a:t>
              </a:r>
              <a:b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self-service</a:t>
              </a: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 analytics </a:t>
              </a:r>
              <a:b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for users requiring </a:t>
              </a: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collaboration</a:t>
              </a: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, dashboard sharing, </a:t>
              </a:r>
              <a:b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</a:b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ad hoc analysis, and report publishing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6240401" y="2986142"/>
              <a:ext cx="2578608" cy="0"/>
            </a:xfrm>
            <a:prstGeom prst="rect">
              <a:avLst/>
            </a:prstGeom>
            <a:noFill/>
            <a:ln w="66675"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961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latin typeface="Segoe UI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240401" y="2163428"/>
              <a:ext cx="2578608" cy="4247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defTabSz="914367">
                <a:lnSpc>
                  <a:spcPct val="90000"/>
                </a:lnSpc>
                <a:defRPr/>
              </a:pP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Licensed by user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6240401" y="2056748"/>
              <a:ext cx="2578608" cy="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5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961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latin typeface="Segoe UI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886026" y="1750319"/>
            <a:ext cx="3585699" cy="4426238"/>
            <a:chOff x="9171408" y="1139477"/>
            <a:chExt cx="2700113" cy="4514993"/>
          </a:xfrm>
        </p:grpSpPr>
        <p:sp>
          <p:nvSpPr>
            <p:cNvPr id="72" name="Rectangle 71"/>
            <p:cNvSpPr/>
            <p:nvPr/>
          </p:nvSpPr>
          <p:spPr>
            <a:xfrm>
              <a:off x="9171410" y="1139477"/>
              <a:ext cx="173736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defTabSz="914225">
                <a:lnSpc>
                  <a:spcPct val="90000"/>
                </a:lnSpc>
                <a:defRPr/>
              </a:pPr>
              <a:r>
                <a:rPr lang="en-US" sz="2353" b="1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Power</a:t>
              </a: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 BI Premium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9171408" y="3235346"/>
              <a:ext cx="2700113" cy="24191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defTabSz="914367">
                <a:lnSpc>
                  <a:spcPct val="90000"/>
                </a:lnSpc>
                <a:defRPr/>
              </a:pP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An add-on to </a:t>
              </a:r>
              <a:r>
                <a:rPr lang="en-US" sz="2353" spc="-2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Power BI Pro </a:t>
              </a:r>
              <a:r>
                <a:rPr lang="en-US" sz="2353" spc="-2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for projects requiring </a:t>
              </a:r>
              <a:r>
                <a:rPr lang="en-US" sz="2353" spc="-2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large scale data</a:t>
              </a:r>
              <a:r>
                <a:rPr lang="en-US" sz="2353" spc="-2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, demanding </a:t>
              </a:r>
              <a:r>
                <a:rPr lang="en-US" sz="2353" spc="-2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performance</a:t>
              </a:r>
              <a:r>
                <a:rPr lang="en-US" sz="2353" spc="-20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, and the ability to distribute content without requiring per user licensing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9171410" y="2986142"/>
              <a:ext cx="2578608" cy="0"/>
            </a:xfrm>
            <a:prstGeom prst="rect">
              <a:avLst/>
            </a:prstGeom>
            <a:noFill/>
            <a:ln w="66675"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961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latin typeface="Segoe UI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171410" y="2163428"/>
              <a:ext cx="2578608" cy="426577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defTabSz="914367">
                <a:lnSpc>
                  <a:spcPct val="90000"/>
                </a:lnSpc>
                <a:defRPr/>
              </a:pP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Licensed by capacity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9171410" y="2056748"/>
              <a:ext cx="2578608" cy="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5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961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latin typeface="Segoe UI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43828" y="1785080"/>
            <a:ext cx="2928185" cy="2979667"/>
            <a:chOff x="378383" y="1139477"/>
            <a:chExt cx="2578608" cy="3185398"/>
          </a:xfrm>
        </p:grpSpPr>
        <p:grpSp>
          <p:nvGrpSpPr>
            <p:cNvPr id="3" name="Group 2"/>
            <p:cNvGrpSpPr/>
            <p:nvPr/>
          </p:nvGrpSpPr>
          <p:grpSpPr>
            <a:xfrm>
              <a:off x="378383" y="1139477"/>
              <a:ext cx="2578608" cy="3185398"/>
              <a:chOff x="378383" y="1139477"/>
              <a:chExt cx="2578608" cy="3185398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378383" y="1139477"/>
                <a:ext cx="1737360" cy="7571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lvl="1" defTabSz="914225">
                  <a:lnSpc>
                    <a:spcPct val="90000"/>
                  </a:lnSpc>
                  <a:defRPr/>
                </a:pPr>
                <a:r>
                  <a:rPr lang="en-US" sz="2353" dirty="0">
                    <a:gradFill>
                      <a:gsLst>
                        <a:gs pos="1250">
                          <a:srgbClr val="353535"/>
                        </a:gs>
                        <a:gs pos="100000">
                          <a:srgbClr val="353535"/>
                        </a:gs>
                      </a:gsLst>
                      <a:lin ang="5400000" scaled="0"/>
                    </a:gra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Power BI Desktop</a:t>
                </a: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378383" y="3235346"/>
                <a:ext cx="2578608" cy="10895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367">
                  <a:lnSpc>
                    <a:spcPct val="90000"/>
                  </a:lnSpc>
                  <a:defRPr/>
                </a:pPr>
                <a:r>
                  <a:rPr lang="en-US" sz="2353" dirty="0">
                    <a:gradFill>
                      <a:gsLst>
                        <a:gs pos="1250">
                          <a:srgbClr val="353535"/>
                        </a:gs>
                        <a:gs pos="100000">
                          <a:srgbClr val="353535"/>
                        </a:gs>
                      </a:gsLst>
                      <a:lin ang="5400000" scaled="0"/>
                    </a:gra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Free</a:t>
                </a:r>
                <a:r>
                  <a:rPr lang="en-US" sz="2353" dirty="0">
                    <a:gradFill>
                      <a:gsLst>
                        <a:gs pos="1250">
                          <a:srgbClr val="353535"/>
                        </a:gs>
                        <a:gs pos="100000">
                          <a:srgbClr val="353535"/>
                        </a:gs>
                      </a:gsLst>
                      <a:lin ang="5400000" scaled="0"/>
                    </a:gra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 report authoring and ad-hoc data exploration</a:t>
                </a:r>
              </a:p>
            </p:txBody>
          </p:sp>
          <p:sp>
            <p:nvSpPr>
              <p:cNvPr id="17" name="Rectangle 16"/>
              <p:cNvSpPr/>
              <p:nvPr/>
            </p:nvSpPr>
            <p:spPr bwMode="auto">
              <a:xfrm>
                <a:off x="378383" y="2986142"/>
                <a:ext cx="2578608" cy="0"/>
              </a:xfrm>
              <a:prstGeom prst="rect">
                <a:avLst/>
              </a:prstGeom>
              <a:noFill/>
              <a:ln w="66675">
                <a:solidFill>
                  <a:schemeClr val="tx2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14102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961" dirty="0"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latin typeface="Segoe UI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 bwMode="auto">
              <a:xfrm>
                <a:off x="378383" y="2056748"/>
                <a:ext cx="2578608" cy="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accent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961" dirty="0"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latin typeface="Segoe UI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378383" y="2142242"/>
              <a:ext cx="2578608" cy="4247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defTabSz="914367">
                <a:lnSpc>
                  <a:spcPct val="90000"/>
                </a:lnSpc>
                <a:defRPr/>
              </a:pPr>
              <a:r>
                <a:rPr lang="en-US" sz="2353" dirty="0">
                  <a:gradFill>
                    <a:gsLst>
                      <a:gs pos="1250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Licensed by user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9935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08551D7-0690-48A6-B5AA-C2C045A99F92}"/>
              </a:ext>
            </a:extLst>
          </p:cNvPr>
          <p:cNvGrpSpPr/>
          <p:nvPr/>
        </p:nvGrpSpPr>
        <p:grpSpPr>
          <a:xfrm>
            <a:off x="888797" y="1818300"/>
            <a:ext cx="11095118" cy="3752202"/>
            <a:chOff x="494018" y="1409634"/>
            <a:chExt cx="9670418" cy="31607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9AD6EF1-0FAB-4A46-9FEB-A06B3A67ED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9156"/>
            <a:stretch/>
          </p:blipFill>
          <p:spPr>
            <a:xfrm>
              <a:off x="593097" y="3955907"/>
              <a:ext cx="4634540" cy="53195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693235A-E41B-40A3-840F-0FCDF1CA6A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03837" y="1416890"/>
              <a:ext cx="4860599" cy="247656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F0B86F0-D62C-4D03-80C9-F0FF82032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4018" y="1409634"/>
              <a:ext cx="4947687" cy="243302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A500E3D-2CE5-4CAE-91CC-9066352C63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0658" b="29578"/>
            <a:stretch/>
          </p:blipFill>
          <p:spPr>
            <a:xfrm>
              <a:off x="5395755" y="3884592"/>
              <a:ext cx="4634540" cy="685800"/>
            </a:xfrm>
            <a:prstGeom prst="rect">
              <a:avLst/>
            </a:prstGeom>
          </p:spPr>
        </p:pic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0025F18B-348B-4F6D-AB46-EA4D7F601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527628" cy="938048"/>
          </a:xfrm>
        </p:spPr>
        <p:txBody>
          <a:bodyPr/>
          <a:lstStyle/>
          <a:p>
            <a:r>
              <a:rPr lang="en-US" dirty="0"/>
              <a:t>What data sources can I connect to? </a:t>
            </a:r>
          </a:p>
        </p:txBody>
      </p:sp>
    </p:spTree>
    <p:extLst>
      <p:ext uri="{BB962C8B-B14F-4D97-AF65-F5344CB8AC3E}">
        <p14:creationId xmlns:p14="http://schemas.microsoft.com/office/powerpoint/2010/main" val="427623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71D87-C813-4887-A0AB-38890C5AA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Capabilities unique to PowerBI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7D188FA-9C4F-46B5-B322-A22DA81749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1664422"/>
              </p:ext>
            </p:extLst>
          </p:nvPr>
        </p:nvGraphicFramePr>
        <p:xfrm>
          <a:off x="1187669" y="1723697"/>
          <a:ext cx="10463048" cy="45404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2256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4E86057D-EFEE-49FE-A902-73A05B597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gradFill>
                  <a:gsLst>
                    <a:gs pos="1250">
                      <a:schemeClr val="tx2"/>
                    </a:gs>
                    <a:gs pos="100000">
                      <a:schemeClr val="accent1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Provision</a:t>
            </a:r>
            <a:r>
              <a:rPr lang="en-AU" dirty="0"/>
              <a:t> automatically and deploy at scale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ECFB789-7D97-4044-8D47-EC3BD3A2D903}"/>
              </a:ext>
            </a:extLst>
          </p:cNvPr>
          <p:cNvGrpSpPr/>
          <p:nvPr/>
        </p:nvGrpSpPr>
        <p:grpSpPr>
          <a:xfrm>
            <a:off x="977461" y="2171700"/>
            <a:ext cx="5491449" cy="4285053"/>
            <a:chOff x="979718" y="2020079"/>
            <a:chExt cx="5740253" cy="427794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EE6C538-BFEF-4D09-92AB-705D3F23844E}"/>
                </a:ext>
              </a:extLst>
            </p:cNvPr>
            <p:cNvSpPr/>
            <p:nvPr/>
          </p:nvSpPr>
          <p:spPr>
            <a:xfrm>
              <a:off x="979718" y="2020079"/>
              <a:ext cx="1256043" cy="7184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defTabSz="932418">
                <a:lnSpc>
                  <a:spcPct val="90000"/>
                </a:lnSpc>
                <a:defRPr/>
              </a:pPr>
              <a:r>
                <a:rPr lang="en-US" sz="1399" dirty="0">
                  <a:gradFill>
                    <a:gsLst>
                      <a:gs pos="5439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Dedicated </a:t>
              </a:r>
            </a:p>
            <a:p>
              <a:pPr marL="0" lvl="1" defTabSz="932418">
                <a:lnSpc>
                  <a:spcPct val="90000"/>
                </a:lnSpc>
                <a:defRPr/>
              </a:pPr>
              <a:r>
                <a:rPr lang="en-US" sz="1399" dirty="0">
                  <a:gradFill>
                    <a:gsLst>
                      <a:gs pos="5439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resources </a:t>
              </a:r>
            </a:p>
            <a:p>
              <a:pPr marL="0" lvl="1" defTabSz="932418">
                <a:lnSpc>
                  <a:spcPct val="90000"/>
                </a:lnSpc>
                <a:defRPr/>
              </a:pPr>
              <a:r>
                <a:rPr lang="en-US" sz="1399" dirty="0">
                  <a:gradFill>
                    <a:gsLst>
                      <a:gs pos="5439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in the cloud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443971-50BA-4186-A535-01AF24E498B9}"/>
                </a:ext>
              </a:extLst>
            </p:cNvPr>
            <p:cNvSpPr/>
            <p:nvPr/>
          </p:nvSpPr>
          <p:spPr>
            <a:xfrm>
              <a:off x="3441379" y="5786224"/>
              <a:ext cx="2284554" cy="5117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defTabSz="932418">
                <a:lnSpc>
                  <a:spcPct val="90000"/>
                </a:lnSpc>
                <a:defRPr/>
              </a:pPr>
              <a:r>
                <a:rPr lang="en-US" sz="1399" dirty="0">
                  <a:gradFill>
                    <a:gsLst>
                      <a:gs pos="5439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Flexibility to </a:t>
              </a:r>
              <a:br>
                <a:rPr lang="en-US" sz="1399" dirty="0">
                  <a:gradFill>
                    <a:gsLst>
                      <a:gs pos="5439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</a:br>
              <a:r>
                <a:rPr lang="en-US" sz="1399" dirty="0">
                  <a:gradFill>
                    <a:gsLst>
                      <a:gs pos="5439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license by capacity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C651715-EA38-414A-91BE-CD80FE2F17F7}"/>
                </a:ext>
              </a:extLst>
            </p:cNvPr>
            <p:cNvGrpSpPr/>
            <p:nvPr/>
          </p:nvGrpSpPr>
          <p:grpSpPr>
            <a:xfrm>
              <a:off x="1923026" y="2528436"/>
              <a:ext cx="3292026" cy="3226898"/>
              <a:chOff x="1759034" y="2270142"/>
              <a:chExt cx="3857907" cy="378158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4E05495-FA2A-4397-BBA8-035E60F0F658}"/>
                  </a:ext>
                </a:extLst>
              </p:cNvPr>
              <p:cNvGrpSpPr/>
              <p:nvPr/>
            </p:nvGrpSpPr>
            <p:grpSpPr>
              <a:xfrm>
                <a:off x="2068359" y="2270142"/>
                <a:ext cx="3215312" cy="3215311"/>
                <a:chOff x="4284204" y="1660542"/>
                <a:chExt cx="3839473" cy="3839473"/>
              </a:xfrm>
            </p:grpSpPr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F0212189-5A0E-4914-A53E-88536A6599BD}"/>
                    </a:ext>
                  </a:extLst>
                </p:cNvPr>
                <p:cNvSpPr/>
                <p:nvPr/>
              </p:nvSpPr>
              <p:spPr bwMode="auto">
                <a:xfrm>
                  <a:off x="4284204" y="1660542"/>
                  <a:ext cx="3839473" cy="3839473"/>
                </a:xfrm>
                <a:prstGeom prst="ellipse">
                  <a:avLst/>
                </a:prstGeom>
                <a:noFill/>
                <a:ln w="69850">
                  <a:solidFill>
                    <a:schemeClr val="tx2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0" tIns="46630" rIns="0" bIns="4663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defTabSz="932293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000" dirty="0">
                    <a:gradFill>
                      <a:gsLst>
                        <a:gs pos="5439">
                          <a:srgbClr val="F8F8F8"/>
                        </a:gs>
                        <a:gs pos="10000">
                          <a:srgbClr val="F8F8F8"/>
                        </a:gs>
                      </a:gsLst>
                      <a:lin ang="5400000" scaled="0"/>
                    </a:gradFill>
                    <a:latin typeface="Segoe UI"/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9D4A8EBA-11A9-491E-B0B7-2EEE70E006F3}"/>
                    </a:ext>
                  </a:extLst>
                </p:cNvPr>
                <p:cNvSpPr/>
                <p:nvPr/>
              </p:nvSpPr>
              <p:spPr>
                <a:xfrm>
                  <a:off x="4831967" y="4268301"/>
                  <a:ext cx="2763357" cy="413413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algn="ctr" defTabSz="932563">
                    <a:defRPr/>
                  </a:pPr>
                  <a:r>
                    <a:rPr lang="en-US" dirty="0">
                      <a:solidFill>
                        <a:srgbClr val="353535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Power BI Premium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1CA2F806-A8EC-4AAA-B44B-D09E7BD1F0CF}"/>
                    </a:ext>
                  </a:extLst>
                </p:cNvPr>
                <p:cNvGrpSpPr/>
                <p:nvPr/>
              </p:nvGrpSpPr>
              <p:grpSpPr>
                <a:xfrm>
                  <a:off x="5703878" y="2685165"/>
                  <a:ext cx="1000125" cy="1477328"/>
                  <a:chOff x="8801100" y="3312597"/>
                  <a:chExt cx="1000125" cy="1477328"/>
                </a:xfrm>
              </p:grpSpPr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A112F5C1-68FB-4766-89A5-CBE44FDF756D}"/>
                      </a:ext>
                    </a:extLst>
                  </p:cNvPr>
                  <p:cNvGrpSpPr/>
                  <p:nvPr/>
                </p:nvGrpSpPr>
                <p:grpSpPr>
                  <a:xfrm>
                    <a:off x="8801100" y="3312597"/>
                    <a:ext cx="1000125" cy="1477328"/>
                    <a:chOff x="8801100" y="3312597"/>
                    <a:chExt cx="1000125" cy="1477328"/>
                  </a:xfrm>
                </p:grpSpPr>
                <p:sp>
                  <p:nvSpPr>
                    <p:cNvPr id="28" name="Rectangle 27">
                      <a:extLst>
                        <a:ext uri="{FF2B5EF4-FFF2-40B4-BE49-F238E27FC236}">
                          <a16:creationId xmlns:a16="http://schemas.microsoft.com/office/drawing/2014/main" id="{FC944BBB-C6DB-4101-84E7-7C7BDAE02FAD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8801100" y="3312597"/>
                      <a:ext cx="1000125" cy="369332"/>
                    </a:xfrm>
                    <a:prstGeom prst="rect">
                      <a:avLst/>
                    </a:prstGeom>
                    <a:noFill/>
                    <a:ln w="44450">
                      <a:solidFill>
                        <a:schemeClr val="accent1"/>
                      </a:solidFill>
                      <a:miter lim="800000"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vert="horz" wrap="square" lIns="0" tIns="46630" rIns="0" bIns="4663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 defTabSz="932293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/>
                      </a:pPr>
                      <a:endParaRPr lang="en-US" sz="2000" dirty="0">
                        <a:gradFill>
                          <a:gsLst>
                            <a:gs pos="5439">
                              <a:srgbClr val="F8F8F8"/>
                            </a:gs>
                            <a:gs pos="10000">
                              <a:srgbClr val="F8F8F8"/>
                            </a:gs>
                          </a:gsLst>
                          <a:lin ang="5400000" scaled="0"/>
                        </a:gradFill>
                        <a:latin typeface="Segoe UI"/>
                      </a:endParaRPr>
                    </a:p>
                  </p:txBody>
                </p:sp>
                <p:sp>
                  <p:nvSpPr>
                    <p:cNvPr id="29" name="Rectangle 28">
                      <a:extLst>
                        <a:ext uri="{FF2B5EF4-FFF2-40B4-BE49-F238E27FC236}">
                          <a16:creationId xmlns:a16="http://schemas.microsoft.com/office/drawing/2014/main" id="{F2336016-2DF5-4922-A286-530A88E442DC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8801100" y="3681929"/>
                      <a:ext cx="1000125" cy="369332"/>
                    </a:xfrm>
                    <a:prstGeom prst="rect">
                      <a:avLst/>
                    </a:prstGeom>
                    <a:noFill/>
                    <a:ln w="44450">
                      <a:solidFill>
                        <a:schemeClr val="accent1"/>
                      </a:solidFill>
                      <a:miter lim="800000"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vert="horz" wrap="square" lIns="0" tIns="46630" rIns="0" bIns="4663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 defTabSz="932293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/>
                      </a:pPr>
                      <a:endParaRPr lang="en-US" sz="2000" dirty="0">
                        <a:gradFill>
                          <a:gsLst>
                            <a:gs pos="5439">
                              <a:srgbClr val="F8F8F8"/>
                            </a:gs>
                            <a:gs pos="10000">
                              <a:srgbClr val="F8F8F8"/>
                            </a:gs>
                          </a:gsLst>
                          <a:lin ang="5400000" scaled="0"/>
                        </a:gradFill>
                        <a:latin typeface="Segoe UI"/>
                      </a:endParaRPr>
                    </a:p>
                  </p:txBody>
                </p:sp>
                <p:sp>
                  <p:nvSpPr>
                    <p:cNvPr id="30" name="Rectangle 29">
                      <a:extLst>
                        <a:ext uri="{FF2B5EF4-FFF2-40B4-BE49-F238E27FC236}">
                          <a16:creationId xmlns:a16="http://schemas.microsoft.com/office/drawing/2014/main" id="{933FB00F-7E7B-4FE0-9EE0-AAB8F9FCB13C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8801100" y="4051261"/>
                      <a:ext cx="1000125" cy="369332"/>
                    </a:xfrm>
                    <a:prstGeom prst="rect">
                      <a:avLst/>
                    </a:prstGeom>
                    <a:noFill/>
                    <a:ln w="44450">
                      <a:solidFill>
                        <a:schemeClr val="accent1"/>
                      </a:solidFill>
                      <a:miter lim="800000"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vert="horz" wrap="square" lIns="0" tIns="46630" rIns="0" bIns="4663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 defTabSz="932293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/>
                      </a:pPr>
                      <a:endParaRPr lang="en-US" sz="2000" dirty="0">
                        <a:gradFill>
                          <a:gsLst>
                            <a:gs pos="5439">
                              <a:srgbClr val="F8F8F8"/>
                            </a:gs>
                            <a:gs pos="10000">
                              <a:srgbClr val="F8F8F8"/>
                            </a:gs>
                          </a:gsLst>
                          <a:lin ang="5400000" scaled="0"/>
                        </a:gradFill>
                        <a:latin typeface="Segoe UI"/>
                      </a:endParaRPr>
                    </a:p>
                  </p:txBody>
                </p:sp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5755A56D-8E80-4031-A839-23D9447608BE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8801100" y="4420593"/>
                      <a:ext cx="1000125" cy="369332"/>
                    </a:xfrm>
                    <a:prstGeom prst="rect">
                      <a:avLst/>
                    </a:prstGeom>
                    <a:noFill/>
                    <a:ln w="44450">
                      <a:solidFill>
                        <a:schemeClr val="accent1"/>
                      </a:solidFill>
                      <a:miter lim="800000"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vert="horz" wrap="square" lIns="0" tIns="46630" rIns="0" bIns="4663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 defTabSz="932293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/>
                      </a:pPr>
                      <a:endParaRPr lang="en-US" sz="2000" dirty="0">
                        <a:gradFill>
                          <a:gsLst>
                            <a:gs pos="5439">
                              <a:srgbClr val="F8F8F8"/>
                            </a:gs>
                            <a:gs pos="10000">
                              <a:srgbClr val="F8F8F8"/>
                            </a:gs>
                          </a:gsLst>
                          <a:lin ang="5400000" scaled="0"/>
                        </a:gradFill>
                        <a:latin typeface="Segoe UI"/>
                      </a:endParaRPr>
                    </a:p>
                  </p:txBody>
                </p:sp>
              </p:grp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D251612A-CB22-4429-B6FE-FCEF301D1C4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9632156" y="3524250"/>
                    <a:ext cx="74613" cy="74613"/>
                  </a:xfrm>
                  <a:prstGeom prst="ellipse">
                    <a:avLst/>
                  </a:prstGeom>
                  <a:ln>
                    <a:noFill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wrap="square" lIns="0" tIns="46630" rIns="0" bIns="4663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defTabSz="932293" fontAlgn="base"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endParaRPr lang="en-US" sz="2000" dirty="0">
                      <a:gradFill>
                        <a:gsLst>
                          <a:gs pos="5439">
                            <a:srgbClr val="F8F8F8"/>
                          </a:gs>
                          <a:gs pos="10000">
                            <a:srgbClr val="F8F8F8"/>
                          </a:gs>
                        </a:gsLst>
                        <a:lin ang="5400000" scaled="0"/>
                      </a:gradFill>
                      <a:latin typeface="Segoe UI"/>
                    </a:endParaRPr>
                  </a:p>
                </p:txBody>
              </p:sp>
              <p:sp>
                <p:nvSpPr>
                  <p:cNvPr id="25" name="Oval 24">
                    <a:extLst>
                      <a:ext uri="{FF2B5EF4-FFF2-40B4-BE49-F238E27FC236}">
                        <a16:creationId xmlns:a16="http://schemas.microsoft.com/office/drawing/2014/main" id="{6C42E1F2-67FB-4E00-933D-CC1F64B7C36F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9632156" y="3892758"/>
                    <a:ext cx="74613" cy="74613"/>
                  </a:xfrm>
                  <a:prstGeom prst="ellipse">
                    <a:avLst/>
                  </a:prstGeom>
                  <a:ln>
                    <a:noFill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wrap="square" lIns="0" tIns="46630" rIns="0" bIns="4663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defTabSz="932293" fontAlgn="base"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endParaRPr lang="en-US" sz="2000" dirty="0">
                      <a:gradFill>
                        <a:gsLst>
                          <a:gs pos="5439">
                            <a:srgbClr val="F8F8F8"/>
                          </a:gs>
                          <a:gs pos="10000">
                            <a:srgbClr val="F8F8F8"/>
                          </a:gs>
                        </a:gsLst>
                        <a:lin ang="5400000" scaled="0"/>
                      </a:gradFill>
                      <a:latin typeface="Segoe UI"/>
                    </a:endParaRPr>
                  </a:p>
                </p:txBody>
              </p:sp>
              <p:sp>
                <p:nvSpPr>
                  <p:cNvPr id="26" name="Oval 25">
                    <a:extLst>
                      <a:ext uri="{FF2B5EF4-FFF2-40B4-BE49-F238E27FC236}">
                        <a16:creationId xmlns:a16="http://schemas.microsoft.com/office/drawing/2014/main" id="{FA198667-3979-44C2-BD80-52EEDAC1506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9632156" y="4261266"/>
                    <a:ext cx="74613" cy="74613"/>
                  </a:xfrm>
                  <a:prstGeom prst="ellipse">
                    <a:avLst/>
                  </a:prstGeom>
                  <a:ln>
                    <a:noFill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wrap="square" lIns="0" tIns="46630" rIns="0" bIns="4663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defTabSz="932293" fontAlgn="base"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endParaRPr lang="en-US" sz="2000" dirty="0">
                      <a:gradFill>
                        <a:gsLst>
                          <a:gs pos="5439">
                            <a:srgbClr val="F8F8F8"/>
                          </a:gs>
                          <a:gs pos="10000">
                            <a:srgbClr val="F8F8F8"/>
                          </a:gs>
                        </a:gsLst>
                        <a:lin ang="5400000" scaled="0"/>
                      </a:gradFill>
                      <a:latin typeface="Segoe UI"/>
                    </a:endParaRPr>
                  </a:p>
                </p:txBody>
              </p:sp>
              <p:sp>
                <p:nvSpPr>
                  <p:cNvPr id="27" name="Oval 26">
                    <a:extLst>
                      <a:ext uri="{FF2B5EF4-FFF2-40B4-BE49-F238E27FC236}">
                        <a16:creationId xmlns:a16="http://schemas.microsoft.com/office/drawing/2014/main" id="{AC3CEE42-37AC-498A-BD44-93B465D8946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9632156" y="4629774"/>
                    <a:ext cx="74613" cy="74613"/>
                  </a:xfrm>
                  <a:prstGeom prst="ellipse">
                    <a:avLst/>
                  </a:prstGeom>
                  <a:ln>
                    <a:noFill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wrap="square" lIns="0" tIns="46630" rIns="0" bIns="4663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defTabSz="932293" fontAlgn="base"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endParaRPr lang="en-US" sz="2000" dirty="0">
                      <a:gradFill>
                        <a:gsLst>
                          <a:gs pos="5439">
                            <a:srgbClr val="F8F8F8"/>
                          </a:gs>
                          <a:gs pos="10000">
                            <a:srgbClr val="F8F8F8"/>
                          </a:gs>
                        </a:gsLst>
                        <a:lin ang="5400000" scaled="0"/>
                      </a:gradFill>
                      <a:latin typeface="Segoe UI"/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A9F0652-7A04-408E-AD4C-5354D429F248}"/>
                  </a:ext>
                </a:extLst>
              </p:cNvPr>
              <p:cNvGrpSpPr/>
              <p:nvPr/>
            </p:nvGrpSpPr>
            <p:grpSpPr>
              <a:xfrm>
                <a:off x="1759034" y="2724481"/>
                <a:ext cx="967731" cy="967731"/>
                <a:chOff x="821376" y="2559212"/>
                <a:chExt cx="1155588" cy="1155588"/>
              </a:xfrm>
            </p:grpSpPr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0936D250-2ABC-4CCF-931C-75E6C997816F}"/>
                    </a:ext>
                  </a:extLst>
                </p:cNvPr>
                <p:cNvSpPr/>
                <p:nvPr/>
              </p:nvSpPr>
              <p:spPr bwMode="auto">
                <a:xfrm>
                  <a:off x="821376" y="2559212"/>
                  <a:ext cx="1155588" cy="1155588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46630" rIns="0" bIns="4663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293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000" dirty="0">
                    <a:gradFill>
                      <a:gsLst>
                        <a:gs pos="5439">
                          <a:srgbClr val="F8F8F8"/>
                        </a:gs>
                        <a:gs pos="10000">
                          <a:srgbClr val="F8F8F8"/>
                        </a:gs>
                      </a:gsLst>
                      <a:lin ang="5400000" scaled="0"/>
                    </a:gradFill>
                    <a:latin typeface="Segoe UI"/>
                  </a:endParaRPr>
                </a:p>
              </p:txBody>
            </p:sp>
            <p:sp>
              <p:nvSpPr>
                <p:cNvPr id="19" name="Freeform 755">
                  <a:extLst>
                    <a:ext uri="{FF2B5EF4-FFF2-40B4-BE49-F238E27FC236}">
                      <a16:creationId xmlns:a16="http://schemas.microsoft.com/office/drawing/2014/main" id="{60A3F0ED-47DA-4B6B-A221-A10F7396B25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25046" y="2902190"/>
                  <a:ext cx="548249" cy="469632"/>
                </a:xfrm>
                <a:custGeom>
                  <a:avLst/>
                  <a:gdLst>
                    <a:gd name="T0" fmla="*/ 123 w 265"/>
                    <a:gd name="T1" fmla="*/ 0 h 227"/>
                    <a:gd name="T2" fmla="*/ 123 w 265"/>
                    <a:gd name="T3" fmla="*/ 9 h 227"/>
                    <a:gd name="T4" fmla="*/ 123 w 265"/>
                    <a:gd name="T5" fmla="*/ 19 h 227"/>
                    <a:gd name="T6" fmla="*/ 123 w 265"/>
                    <a:gd name="T7" fmla="*/ 56 h 227"/>
                    <a:gd name="T8" fmla="*/ 0 w 265"/>
                    <a:gd name="T9" fmla="*/ 56 h 227"/>
                    <a:gd name="T10" fmla="*/ 0 w 265"/>
                    <a:gd name="T11" fmla="*/ 189 h 227"/>
                    <a:gd name="T12" fmla="*/ 95 w 265"/>
                    <a:gd name="T13" fmla="*/ 189 h 227"/>
                    <a:gd name="T14" fmla="*/ 95 w 265"/>
                    <a:gd name="T15" fmla="*/ 208 h 227"/>
                    <a:gd name="T16" fmla="*/ 57 w 265"/>
                    <a:gd name="T17" fmla="*/ 208 h 227"/>
                    <a:gd name="T18" fmla="*/ 57 w 265"/>
                    <a:gd name="T19" fmla="*/ 227 h 227"/>
                    <a:gd name="T20" fmla="*/ 133 w 265"/>
                    <a:gd name="T21" fmla="*/ 227 h 227"/>
                    <a:gd name="T22" fmla="*/ 152 w 265"/>
                    <a:gd name="T23" fmla="*/ 227 h 227"/>
                    <a:gd name="T24" fmla="*/ 265 w 265"/>
                    <a:gd name="T25" fmla="*/ 227 h 227"/>
                    <a:gd name="T26" fmla="*/ 265 w 265"/>
                    <a:gd name="T27" fmla="*/ 217 h 227"/>
                    <a:gd name="T28" fmla="*/ 265 w 265"/>
                    <a:gd name="T29" fmla="*/ 208 h 227"/>
                    <a:gd name="T30" fmla="*/ 265 w 265"/>
                    <a:gd name="T31" fmla="*/ 19 h 227"/>
                    <a:gd name="T32" fmla="*/ 265 w 265"/>
                    <a:gd name="T33" fmla="*/ 0 h 227"/>
                    <a:gd name="T34" fmla="*/ 246 w 265"/>
                    <a:gd name="T35" fmla="*/ 0 h 227"/>
                    <a:gd name="T36" fmla="*/ 123 w 265"/>
                    <a:gd name="T37" fmla="*/ 0 h 227"/>
                    <a:gd name="T38" fmla="*/ 19 w 265"/>
                    <a:gd name="T39" fmla="*/ 75 h 227"/>
                    <a:gd name="T40" fmla="*/ 180 w 265"/>
                    <a:gd name="T41" fmla="*/ 75 h 227"/>
                    <a:gd name="T42" fmla="*/ 180 w 265"/>
                    <a:gd name="T43" fmla="*/ 170 h 227"/>
                    <a:gd name="T44" fmla="*/ 19 w 265"/>
                    <a:gd name="T45" fmla="*/ 170 h 227"/>
                    <a:gd name="T46" fmla="*/ 19 w 265"/>
                    <a:gd name="T47" fmla="*/ 75 h 227"/>
                    <a:gd name="T48" fmla="*/ 152 w 265"/>
                    <a:gd name="T49" fmla="*/ 208 h 227"/>
                    <a:gd name="T50" fmla="*/ 133 w 265"/>
                    <a:gd name="T51" fmla="*/ 208 h 227"/>
                    <a:gd name="T52" fmla="*/ 114 w 265"/>
                    <a:gd name="T53" fmla="*/ 208 h 227"/>
                    <a:gd name="T54" fmla="*/ 114 w 265"/>
                    <a:gd name="T55" fmla="*/ 189 h 227"/>
                    <a:gd name="T56" fmla="*/ 199 w 265"/>
                    <a:gd name="T57" fmla="*/ 189 h 227"/>
                    <a:gd name="T58" fmla="*/ 199 w 265"/>
                    <a:gd name="T59" fmla="*/ 151 h 227"/>
                    <a:gd name="T60" fmla="*/ 246 w 265"/>
                    <a:gd name="T61" fmla="*/ 151 h 227"/>
                    <a:gd name="T62" fmla="*/ 246 w 265"/>
                    <a:gd name="T63" fmla="*/ 208 h 227"/>
                    <a:gd name="T64" fmla="*/ 152 w 265"/>
                    <a:gd name="T65" fmla="*/ 208 h 227"/>
                    <a:gd name="T66" fmla="*/ 199 w 265"/>
                    <a:gd name="T67" fmla="*/ 94 h 227"/>
                    <a:gd name="T68" fmla="*/ 246 w 265"/>
                    <a:gd name="T69" fmla="*/ 94 h 227"/>
                    <a:gd name="T70" fmla="*/ 246 w 265"/>
                    <a:gd name="T71" fmla="*/ 132 h 227"/>
                    <a:gd name="T72" fmla="*/ 199 w 265"/>
                    <a:gd name="T73" fmla="*/ 132 h 227"/>
                    <a:gd name="T74" fmla="*/ 199 w 265"/>
                    <a:gd name="T75" fmla="*/ 94 h 227"/>
                    <a:gd name="T76" fmla="*/ 246 w 265"/>
                    <a:gd name="T77" fmla="*/ 75 h 227"/>
                    <a:gd name="T78" fmla="*/ 199 w 265"/>
                    <a:gd name="T79" fmla="*/ 75 h 227"/>
                    <a:gd name="T80" fmla="*/ 199 w 265"/>
                    <a:gd name="T81" fmla="*/ 56 h 227"/>
                    <a:gd name="T82" fmla="*/ 142 w 265"/>
                    <a:gd name="T83" fmla="*/ 56 h 227"/>
                    <a:gd name="T84" fmla="*/ 142 w 265"/>
                    <a:gd name="T85" fmla="*/ 19 h 227"/>
                    <a:gd name="T86" fmla="*/ 246 w 265"/>
                    <a:gd name="T87" fmla="*/ 19 h 227"/>
                    <a:gd name="T88" fmla="*/ 246 w 265"/>
                    <a:gd name="T89" fmla="*/ 75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265" h="227">
                      <a:moveTo>
                        <a:pt x="123" y="0"/>
                      </a:moveTo>
                      <a:lnTo>
                        <a:pt x="123" y="9"/>
                      </a:lnTo>
                      <a:lnTo>
                        <a:pt x="123" y="19"/>
                      </a:lnTo>
                      <a:lnTo>
                        <a:pt x="123" y="56"/>
                      </a:lnTo>
                      <a:lnTo>
                        <a:pt x="0" y="56"/>
                      </a:lnTo>
                      <a:lnTo>
                        <a:pt x="0" y="189"/>
                      </a:lnTo>
                      <a:lnTo>
                        <a:pt x="95" y="189"/>
                      </a:lnTo>
                      <a:lnTo>
                        <a:pt x="95" y="208"/>
                      </a:lnTo>
                      <a:lnTo>
                        <a:pt x="57" y="208"/>
                      </a:lnTo>
                      <a:lnTo>
                        <a:pt x="57" y="227"/>
                      </a:lnTo>
                      <a:lnTo>
                        <a:pt x="133" y="227"/>
                      </a:lnTo>
                      <a:lnTo>
                        <a:pt x="152" y="227"/>
                      </a:lnTo>
                      <a:lnTo>
                        <a:pt x="265" y="227"/>
                      </a:lnTo>
                      <a:lnTo>
                        <a:pt x="265" y="217"/>
                      </a:lnTo>
                      <a:lnTo>
                        <a:pt x="265" y="208"/>
                      </a:lnTo>
                      <a:lnTo>
                        <a:pt x="265" y="19"/>
                      </a:lnTo>
                      <a:lnTo>
                        <a:pt x="265" y="0"/>
                      </a:lnTo>
                      <a:lnTo>
                        <a:pt x="246" y="0"/>
                      </a:lnTo>
                      <a:lnTo>
                        <a:pt x="123" y="0"/>
                      </a:lnTo>
                      <a:close/>
                      <a:moveTo>
                        <a:pt x="19" y="75"/>
                      </a:moveTo>
                      <a:lnTo>
                        <a:pt x="180" y="75"/>
                      </a:lnTo>
                      <a:lnTo>
                        <a:pt x="180" y="170"/>
                      </a:lnTo>
                      <a:lnTo>
                        <a:pt x="19" y="170"/>
                      </a:lnTo>
                      <a:lnTo>
                        <a:pt x="19" y="75"/>
                      </a:lnTo>
                      <a:close/>
                      <a:moveTo>
                        <a:pt x="152" y="208"/>
                      </a:moveTo>
                      <a:lnTo>
                        <a:pt x="133" y="208"/>
                      </a:lnTo>
                      <a:lnTo>
                        <a:pt x="114" y="208"/>
                      </a:lnTo>
                      <a:lnTo>
                        <a:pt x="114" y="189"/>
                      </a:lnTo>
                      <a:lnTo>
                        <a:pt x="199" y="189"/>
                      </a:lnTo>
                      <a:lnTo>
                        <a:pt x="199" y="151"/>
                      </a:lnTo>
                      <a:lnTo>
                        <a:pt x="246" y="151"/>
                      </a:lnTo>
                      <a:lnTo>
                        <a:pt x="246" y="208"/>
                      </a:lnTo>
                      <a:lnTo>
                        <a:pt x="152" y="208"/>
                      </a:lnTo>
                      <a:close/>
                      <a:moveTo>
                        <a:pt x="199" y="94"/>
                      </a:moveTo>
                      <a:lnTo>
                        <a:pt x="246" y="94"/>
                      </a:lnTo>
                      <a:lnTo>
                        <a:pt x="246" y="132"/>
                      </a:lnTo>
                      <a:lnTo>
                        <a:pt x="199" y="132"/>
                      </a:lnTo>
                      <a:lnTo>
                        <a:pt x="199" y="94"/>
                      </a:lnTo>
                      <a:close/>
                      <a:moveTo>
                        <a:pt x="246" y="75"/>
                      </a:moveTo>
                      <a:lnTo>
                        <a:pt x="199" y="75"/>
                      </a:lnTo>
                      <a:lnTo>
                        <a:pt x="199" y="56"/>
                      </a:lnTo>
                      <a:lnTo>
                        <a:pt x="142" y="56"/>
                      </a:lnTo>
                      <a:lnTo>
                        <a:pt x="142" y="19"/>
                      </a:lnTo>
                      <a:lnTo>
                        <a:pt x="246" y="19"/>
                      </a:lnTo>
                      <a:lnTo>
                        <a:pt x="246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  <a:extLst/>
              </p:spPr>
              <p:txBody>
                <a:bodyPr vert="horz" wrap="square" lIns="91427" tIns="45713" rIns="91427" bIns="45713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563">
                    <a:defRPr/>
                  </a:pPr>
                  <a:endParaRPr lang="en-US">
                    <a:solidFill>
                      <a:srgbClr val="505050"/>
                    </a:solidFill>
                    <a:latin typeface="Segoe UI"/>
                  </a:endParaRPr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D3CC2B48-427A-4B42-9544-FA4BC5981E47}"/>
                  </a:ext>
                </a:extLst>
              </p:cNvPr>
              <p:cNvGrpSpPr/>
              <p:nvPr/>
            </p:nvGrpSpPr>
            <p:grpSpPr>
              <a:xfrm>
                <a:off x="4649210" y="2724481"/>
                <a:ext cx="967731" cy="967731"/>
                <a:chOff x="4321340" y="2559212"/>
                <a:chExt cx="1155588" cy="1155588"/>
              </a:xfrm>
            </p:grpSpPr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8BB5B453-2B30-4227-B5F4-048985830D87}"/>
                    </a:ext>
                  </a:extLst>
                </p:cNvPr>
                <p:cNvSpPr/>
                <p:nvPr/>
              </p:nvSpPr>
              <p:spPr bwMode="auto">
                <a:xfrm>
                  <a:off x="4321340" y="2559212"/>
                  <a:ext cx="1155588" cy="1155588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46630" rIns="0" bIns="4663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293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000" dirty="0">
                    <a:gradFill>
                      <a:gsLst>
                        <a:gs pos="5439">
                          <a:srgbClr val="F8F8F8"/>
                        </a:gs>
                        <a:gs pos="10000">
                          <a:srgbClr val="F8F8F8"/>
                        </a:gs>
                      </a:gsLst>
                      <a:lin ang="5400000" scaled="0"/>
                    </a:gradFill>
                    <a:latin typeface="Segoe UI"/>
                  </a:endParaRPr>
                </a:p>
              </p:txBody>
            </p:sp>
            <p:grpSp>
              <p:nvGrpSpPr>
                <p:cNvPr id="15" name="Group 4">
                  <a:extLst>
                    <a:ext uri="{FF2B5EF4-FFF2-40B4-BE49-F238E27FC236}">
                      <a16:creationId xmlns:a16="http://schemas.microsoft.com/office/drawing/2014/main" id="{79A2D8BC-AE99-4014-8935-485AFEF8105C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 flipH="1">
                  <a:off x="4593363" y="2889237"/>
                  <a:ext cx="611543" cy="317739"/>
                  <a:chOff x="4" y="-10"/>
                  <a:chExt cx="741" cy="385"/>
                </a:xfrm>
                <a:solidFill>
                  <a:schemeClr val="accent5"/>
                </a:solidFill>
              </p:grpSpPr>
              <p:sp>
                <p:nvSpPr>
                  <p:cNvPr id="16" name="Freeform 5">
                    <a:extLst>
                      <a:ext uri="{FF2B5EF4-FFF2-40B4-BE49-F238E27FC236}">
                        <a16:creationId xmlns:a16="http://schemas.microsoft.com/office/drawing/2014/main" id="{CAEB5AB3-3ED3-4F9B-8F80-97B4105B3C3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4" y="-10"/>
                    <a:ext cx="741" cy="385"/>
                  </a:xfrm>
                  <a:custGeom>
                    <a:avLst/>
                    <a:gdLst>
                      <a:gd name="T0" fmla="*/ 65 w 65"/>
                      <a:gd name="T1" fmla="*/ 32 h 32"/>
                      <a:gd name="T2" fmla="*/ 32 w 65"/>
                      <a:gd name="T3" fmla="*/ 0 h 32"/>
                      <a:gd name="T4" fmla="*/ 32 w 65"/>
                      <a:gd name="T5" fmla="*/ 0 h 32"/>
                      <a:gd name="T6" fmla="*/ 0 w 65"/>
                      <a:gd name="T7" fmla="*/ 32 h 32"/>
                      <a:gd name="T8" fmla="*/ 10 w 65"/>
                      <a:gd name="T9" fmla="*/ 32 h 32"/>
                      <a:gd name="T10" fmla="*/ 10 w 65"/>
                      <a:gd name="T11" fmla="*/ 27 h 32"/>
                      <a:gd name="T12" fmla="*/ 4 w 65"/>
                      <a:gd name="T13" fmla="*/ 27 h 32"/>
                      <a:gd name="T14" fmla="*/ 10 w 65"/>
                      <a:gd name="T15" fmla="*/ 14 h 32"/>
                      <a:gd name="T16" fmla="*/ 15 w 65"/>
                      <a:gd name="T17" fmla="*/ 19 h 32"/>
                      <a:gd name="T18" fmla="*/ 17 w 65"/>
                      <a:gd name="T19" fmla="*/ 16 h 32"/>
                      <a:gd name="T20" fmla="*/ 13 w 65"/>
                      <a:gd name="T21" fmla="*/ 11 h 32"/>
                      <a:gd name="T22" fmla="*/ 30 w 65"/>
                      <a:gd name="T23" fmla="*/ 4 h 32"/>
                      <a:gd name="T24" fmla="*/ 30 w 65"/>
                      <a:gd name="T25" fmla="*/ 11 h 32"/>
                      <a:gd name="T26" fmla="*/ 34 w 65"/>
                      <a:gd name="T27" fmla="*/ 11 h 32"/>
                      <a:gd name="T28" fmla="*/ 34 w 65"/>
                      <a:gd name="T29" fmla="*/ 4 h 32"/>
                      <a:gd name="T30" fmla="*/ 52 w 65"/>
                      <a:gd name="T31" fmla="*/ 11 h 32"/>
                      <a:gd name="T32" fmla="*/ 47 w 65"/>
                      <a:gd name="T33" fmla="*/ 16 h 32"/>
                      <a:gd name="T34" fmla="*/ 50 w 65"/>
                      <a:gd name="T35" fmla="*/ 19 h 32"/>
                      <a:gd name="T36" fmla="*/ 55 w 65"/>
                      <a:gd name="T37" fmla="*/ 15 h 32"/>
                      <a:gd name="T38" fmla="*/ 61 w 65"/>
                      <a:gd name="T39" fmla="*/ 27 h 32"/>
                      <a:gd name="T40" fmla="*/ 54 w 65"/>
                      <a:gd name="T41" fmla="*/ 27 h 32"/>
                      <a:gd name="T42" fmla="*/ 54 w 65"/>
                      <a:gd name="T43" fmla="*/ 32 h 32"/>
                      <a:gd name="T44" fmla="*/ 65 w 65"/>
                      <a:gd name="T45" fmla="*/ 32 h 32"/>
                      <a:gd name="T46" fmla="*/ 32 w 65"/>
                      <a:gd name="T47" fmla="*/ 0 h 32"/>
                      <a:gd name="T48" fmla="*/ 32 w 65"/>
                      <a:gd name="T49" fmla="*/ 0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65" h="32">
                        <a:moveTo>
                          <a:pt x="65" y="32"/>
                        </a:moveTo>
                        <a:cubicBezTo>
                          <a:pt x="65" y="14"/>
                          <a:pt x="50" y="0"/>
                          <a:pt x="32" y="0"/>
                        </a:cubicBezTo>
                        <a:cubicBezTo>
                          <a:pt x="32" y="0"/>
                          <a:pt x="32" y="0"/>
                          <a:pt x="32" y="0"/>
                        </a:cubicBezTo>
                        <a:cubicBezTo>
                          <a:pt x="14" y="0"/>
                          <a:pt x="0" y="14"/>
                          <a:pt x="0" y="32"/>
                        </a:cubicBezTo>
                        <a:cubicBezTo>
                          <a:pt x="10" y="32"/>
                          <a:pt x="10" y="32"/>
                          <a:pt x="10" y="32"/>
                        </a:cubicBezTo>
                        <a:cubicBezTo>
                          <a:pt x="10" y="27"/>
                          <a:pt x="10" y="27"/>
                          <a:pt x="10" y="27"/>
                        </a:cubicBezTo>
                        <a:cubicBezTo>
                          <a:pt x="4" y="27"/>
                          <a:pt x="4" y="27"/>
                          <a:pt x="4" y="27"/>
                        </a:cubicBezTo>
                        <a:cubicBezTo>
                          <a:pt x="5" y="22"/>
                          <a:pt x="7" y="18"/>
                          <a:pt x="10" y="14"/>
                        </a:cubicBezTo>
                        <a:cubicBezTo>
                          <a:pt x="15" y="19"/>
                          <a:pt x="15" y="19"/>
                          <a:pt x="15" y="19"/>
                        </a:cubicBezTo>
                        <a:cubicBezTo>
                          <a:pt x="17" y="16"/>
                          <a:pt x="17" y="16"/>
                          <a:pt x="17" y="16"/>
                        </a:cubicBezTo>
                        <a:cubicBezTo>
                          <a:pt x="13" y="11"/>
                          <a:pt x="13" y="11"/>
                          <a:pt x="13" y="11"/>
                        </a:cubicBezTo>
                        <a:cubicBezTo>
                          <a:pt x="17" y="7"/>
                          <a:pt x="23" y="4"/>
                          <a:pt x="30" y="4"/>
                        </a:cubicBezTo>
                        <a:cubicBezTo>
                          <a:pt x="30" y="11"/>
                          <a:pt x="30" y="11"/>
                          <a:pt x="30" y="11"/>
                        </a:cubicBezTo>
                        <a:cubicBezTo>
                          <a:pt x="34" y="11"/>
                          <a:pt x="34" y="11"/>
                          <a:pt x="34" y="11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41" y="4"/>
                          <a:pt x="47" y="7"/>
                          <a:pt x="52" y="11"/>
                        </a:cubicBezTo>
                        <a:cubicBezTo>
                          <a:pt x="47" y="16"/>
                          <a:pt x="47" y="16"/>
                          <a:pt x="47" y="16"/>
                        </a:cubicBezTo>
                        <a:cubicBezTo>
                          <a:pt x="50" y="19"/>
                          <a:pt x="50" y="19"/>
                          <a:pt x="50" y="19"/>
                        </a:cubicBezTo>
                        <a:cubicBezTo>
                          <a:pt x="55" y="15"/>
                          <a:pt x="55" y="15"/>
                          <a:pt x="55" y="15"/>
                        </a:cubicBezTo>
                        <a:cubicBezTo>
                          <a:pt x="58" y="18"/>
                          <a:pt x="60" y="23"/>
                          <a:pt x="61" y="27"/>
                        </a:cubicBezTo>
                        <a:cubicBezTo>
                          <a:pt x="54" y="27"/>
                          <a:pt x="54" y="27"/>
                          <a:pt x="54" y="27"/>
                        </a:cubicBezTo>
                        <a:cubicBezTo>
                          <a:pt x="54" y="32"/>
                          <a:pt x="54" y="32"/>
                          <a:pt x="54" y="32"/>
                        </a:cubicBezTo>
                        <a:lnTo>
                          <a:pt x="65" y="32"/>
                        </a:lnTo>
                        <a:close/>
                        <a:moveTo>
                          <a:pt x="32" y="0"/>
                        </a:moveTo>
                        <a:cubicBezTo>
                          <a:pt x="32" y="0"/>
                          <a:pt x="32" y="0"/>
                          <a:pt x="32" y="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14049">
                      <a:defRPr/>
                    </a:pPr>
                    <a:endParaRPr lang="en-US" kern="0">
                      <a:solidFill>
                        <a:sysClr val="windowText" lastClr="000000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7" name="Freeform 6">
                    <a:extLst>
                      <a:ext uri="{FF2B5EF4-FFF2-40B4-BE49-F238E27FC236}">
                        <a16:creationId xmlns:a16="http://schemas.microsoft.com/office/drawing/2014/main" id="{7741E858-8C23-40B9-A035-9227FA415A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3" y="146"/>
                    <a:ext cx="91" cy="229"/>
                  </a:xfrm>
                  <a:custGeom>
                    <a:avLst/>
                    <a:gdLst>
                      <a:gd name="T0" fmla="*/ 57 w 91"/>
                      <a:gd name="T1" fmla="*/ 229 h 229"/>
                      <a:gd name="T2" fmla="*/ 0 w 91"/>
                      <a:gd name="T3" fmla="*/ 205 h 229"/>
                      <a:gd name="T4" fmla="*/ 91 w 91"/>
                      <a:gd name="T5" fmla="*/ 0 h 229"/>
                      <a:gd name="T6" fmla="*/ 57 w 91"/>
                      <a:gd name="T7" fmla="*/ 229 h 2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1" h="229">
                        <a:moveTo>
                          <a:pt x="57" y="229"/>
                        </a:moveTo>
                        <a:lnTo>
                          <a:pt x="0" y="205"/>
                        </a:lnTo>
                        <a:lnTo>
                          <a:pt x="91" y="0"/>
                        </a:lnTo>
                        <a:lnTo>
                          <a:pt x="57" y="22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14" tIns="45706" rIns="91414" bIns="45706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14049">
                      <a:defRPr/>
                    </a:pPr>
                    <a:endParaRPr lang="en-US" kern="0">
                      <a:solidFill>
                        <a:sysClr val="windowText" lastClr="000000"/>
                      </a:solidFill>
                      <a:latin typeface="Segoe UI"/>
                    </a:endParaRPr>
                  </a:p>
                </p:txBody>
              </p:sp>
            </p:grpSp>
          </p:grp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6A99C881-A007-45F7-BCCE-B9B46CACEB77}"/>
                  </a:ext>
                </a:extLst>
              </p:cNvPr>
              <p:cNvSpPr/>
              <p:nvPr/>
            </p:nvSpPr>
            <p:spPr bwMode="auto">
              <a:xfrm>
                <a:off x="3192149" y="5083996"/>
                <a:ext cx="967731" cy="967731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3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6630" rIns="0" bIns="4663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293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dirty="0"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latin typeface="Segoe UI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E93DADC-53A4-432E-AB17-29A4D24A918D}"/>
                </a:ext>
              </a:extLst>
            </p:cNvPr>
            <p:cNvSpPr/>
            <p:nvPr/>
          </p:nvSpPr>
          <p:spPr>
            <a:xfrm>
              <a:off x="4859417" y="2059258"/>
              <a:ext cx="1860554" cy="5117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defTabSz="932418">
                <a:lnSpc>
                  <a:spcPct val="90000"/>
                </a:lnSpc>
                <a:defRPr/>
              </a:pPr>
              <a:r>
                <a:rPr lang="en-US" sz="1399" dirty="0">
                  <a:gradFill>
                    <a:gsLst>
                      <a:gs pos="5439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Greater scale </a:t>
              </a:r>
              <a:br>
                <a:rPr lang="en-US" sz="1399" dirty="0">
                  <a:gradFill>
                    <a:gsLst>
                      <a:gs pos="5439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</a:br>
              <a:r>
                <a:rPr lang="en-US" sz="1399" dirty="0">
                  <a:gradFill>
                    <a:gsLst>
                      <a:gs pos="5439">
                        <a:srgbClr val="353535"/>
                      </a:gs>
                      <a:gs pos="100000">
                        <a:srgbClr val="353535"/>
                      </a:gs>
                    </a:gsLst>
                    <a:lin ang="5400000" scaled="0"/>
                  </a:gradFill>
                  <a:latin typeface="Segoe UI Semilight"/>
                  <a:cs typeface="Segoe UI" panose="020B0502040204020203" pitchFamily="34" charset="0"/>
                </a:rPr>
                <a:t>and performance</a:t>
              </a:r>
            </a:p>
          </p:txBody>
        </p:sp>
      </p:grp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1AC05944-7024-4F6C-9F4F-7D41E4D547E2}"/>
              </a:ext>
            </a:extLst>
          </p:cNvPr>
          <p:cNvSpPr txBox="1">
            <a:spLocks/>
          </p:cNvSpPr>
          <p:nvPr/>
        </p:nvSpPr>
        <p:spPr>
          <a:xfrm>
            <a:off x="6622706" y="1969397"/>
            <a:ext cx="5485622" cy="4565720"/>
          </a:xfrm>
          <a:prstGeom prst="rect">
            <a:avLst/>
          </a:prstGeom>
          <a:noFill/>
        </p:spPr>
        <p:txBody>
          <a:bodyPr vert="horz" wrap="square" lIns="146283" tIns="146283" rIns="91427" bIns="91427" rtlCol="0">
            <a:no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224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None/>
              <a:defRPr/>
            </a:pPr>
            <a:r>
              <a:rPr lang="en-US" sz="2000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Automate provisioning with Power BI APIs</a:t>
            </a:r>
            <a:br>
              <a:rPr lang="en-US" sz="2000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</a:br>
            <a:endParaRPr lang="en-US" sz="2000" kern="0" dirty="0">
              <a:ln w="3175">
                <a:noFill/>
              </a:ln>
              <a:gradFill>
                <a:gsLst>
                  <a:gs pos="1770">
                    <a:srgbClr val="353535"/>
                  </a:gs>
                  <a:gs pos="14159">
                    <a:srgbClr val="353535"/>
                  </a:gs>
                </a:gsLst>
                <a:lin ang="5400000" scaled="0"/>
              </a:gra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  <a:p>
            <a:pPr marL="0" indent="0" defTabSz="914224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None/>
              <a:defRPr/>
            </a:pPr>
            <a:r>
              <a:rPr lang="en-US" sz="2000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Easily deploy your solution topology and ‘Golden’ report directory with </a:t>
            </a:r>
            <a:r>
              <a:rPr lang="en-US" sz="2000" b="1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Workspace API </a:t>
            </a:r>
            <a:r>
              <a:rPr lang="en-US" sz="2000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automation</a:t>
            </a:r>
          </a:p>
          <a:p>
            <a:pPr marL="0" indent="0" defTabSz="914224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None/>
              <a:defRPr/>
            </a:pPr>
            <a:endParaRPr lang="en-US" sz="2000" kern="0" dirty="0">
              <a:ln w="3175">
                <a:noFill/>
              </a:ln>
              <a:gradFill>
                <a:gsLst>
                  <a:gs pos="1770">
                    <a:srgbClr val="353535"/>
                  </a:gs>
                  <a:gs pos="14159">
                    <a:srgbClr val="353535"/>
                  </a:gs>
                </a:gsLst>
                <a:lin ang="5400000" scaled="0"/>
              </a:gra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0" indent="0" defTabSz="914224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None/>
              <a:defRPr/>
            </a:pPr>
            <a:r>
              <a:rPr lang="en-US" sz="2000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Fully automate the new customer on boarding flow with </a:t>
            </a:r>
            <a:r>
              <a:rPr lang="en-US" sz="2000" b="1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clone and rebind API </a:t>
            </a:r>
            <a:r>
              <a:rPr lang="en-US" sz="2000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automation</a:t>
            </a:r>
          </a:p>
          <a:p>
            <a:pPr marL="0" indent="0" defTabSz="914224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None/>
              <a:defRPr/>
            </a:pPr>
            <a:endParaRPr lang="en-US" sz="2000" kern="0" dirty="0">
              <a:ln w="3175">
                <a:noFill/>
              </a:ln>
              <a:gradFill>
                <a:gsLst>
                  <a:gs pos="1770">
                    <a:srgbClr val="353535"/>
                  </a:gs>
                  <a:gs pos="14159">
                    <a:srgbClr val="353535"/>
                  </a:gs>
                </a:gsLst>
                <a:lin ang="5400000" scaled="0"/>
              </a:gra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0" indent="0" defTabSz="914224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None/>
              <a:defRPr/>
            </a:pPr>
            <a:endParaRPr lang="en-US" sz="2000" kern="0" dirty="0">
              <a:ln w="3175">
                <a:noFill/>
              </a:ln>
              <a:gradFill>
                <a:gsLst>
                  <a:gs pos="1770">
                    <a:srgbClr val="353535"/>
                  </a:gs>
                  <a:gs pos="14159">
                    <a:srgbClr val="353535"/>
                  </a:gs>
                </a:gsLst>
                <a:lin ang="5400000" scaled="0"/>
              </a:gra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0" indent="0" defTabSz="914224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None/>
              <a:defRPr/>
            </a:pPr>
            <a:r>
              <a:rPr lang="en-US" sz="2000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Predictable pricing with </a:t>
            </a:r>
            <a:r>
              <a:rPr lang="en-US" sz="2000" b="1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Power BI Premium </a:t>
            </a:r>
            <a:r>
              <a:rPr lang="en-US" sz="2000" kern="0" dirty="0">
                <a:ln w="3175">
                  <a:noFill/>
                </a:ln>
                <a:gradFill>
                  <a:gsLst>
                    <a:gs pos="1770">
                      <a:srgbClr val="353535"/>
                    </a:gs>
                    <a:gs pos="14159">
                      <a:srgbClr val="353535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dedicated capacity</a:t>
            </a:r>
          </a:p>
          <a:p>
            <a:pPr marL="0" indent="0" defTabSz="914224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None/>
              <a:defRPr/>
            </a:pPr>
            <a:endParaRPr lang="en-US" sz="2000" kern="0" dirty="0">
              <a:ln w="3175">
                <a:noFill/>
              </a:ln>
              <a:gradFill>
                <a:gsLst>
                  <a:gs pos="1770">
                    <a:srgbClr val="353535"/>
                  </a:gs>
                  <a:gs pos="14159">
                    <a:srgbClr val="353535"/>
                  </a:gs>
                </a:gsLst>
                <a:lin ang="5400000" scaled="0"/>
              </a:gra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88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F77F5-4402-4FA1-AB55-B9E66D3DC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074166" cy="2041634"/>
          </a:xfrm>
        </p:spPr>
        <p:txBody>
          <a:bodyPr/>
          <a:lstStyle/>
          <a:p>
            <a:r>
              <a:rPr lang="en-US" dirty="0"/>
              <a:t>Appendix – New Features last six months</a:t>
            </a:r>
          </a:p>
        </p:txBody>
      </p:sp>
    </p:spTree>
    <p:extLst>
      <p:ext uri="{BB962C8B-B14F-4D97-AF65-F5344CB8AC3E}">
        <p14:creationId xmlns:p14="http://schemas.microsoft.com/office/powerpoint/2010/main" val="2856359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C87549-E640-43FB-B649-8B7F9DC53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&amp; Analytics – Last 6 months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F04C4FD-CD9C-4D63-8FBA-0BDE0B076DD0}"/>
              </a:ext>
            </a:extLst>
          </p:cNvPr>
          <p:cNvGraphicFramePr/>
          <p:nvPr>
            <p:extLst/>
          </p:nvPr>
        </p:nvGraphicFramePr>
        <p:xfrm>
          <a:off x="1165664" y="1187938"/>
          <a:ext cx="9337758" cy="47765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0676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234</TotalTime>
  <Words>615</Words>
  <Application>Microsoft Office PowerPoint</Application>
  <PresentationFormat>Widescreen</PresentationFormat>
  <Paragraphs>123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Franklin Gothic Book</vt:lpstr>
      <vt:lpstr>Segoe UI</vt:lpstr>
      <vt:lpstr>Segoe UI Black</vt:lpstr>
      <vt:lpstr>Segoe UI Semibold</vt:lpstr>
      <vt:lpstr>Segoe UI Semilight</vt:lpstr>
      <vt:lpstr>Symbol</vt:lpstr>
      <vt:lpstr>Wingdings</vt:lpstr>
      <vt:lpstr>Crop</vt:lpstr>
      <vt:lpstr>Power BI overview</vt:lpstr>
      <vt:lpstr>What is PowerBI?</vt:lpstr>
      <vt:lpstr>PowerBI Components</vt:lpstr>
      <vt:lpstr>Power BI portfolio</vt:lpstr>
      <vt:lpstr>What data sources can I connect to? </vt:lpstr>
      <vt:lpstr>Capabilities unique to PowerBI</vt:lpstr>
      <vt:lpstr>Provision automatically and deploy at scale</vt:lpstr>
      <vt:lpstr>Appendix – New Features last six months</vt:lpstr>
      <vt:lpstr>Modeling &amp; Analytics – Last 6 months</vt:lpstr>
      <vt:lpstr>Visuals &amp; Report View – Last 6 months</vt:lpstr>
      <vt:lpstr>Custom Visuals – Last 6 months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Sree Ram</dc:creator>
  <cp:lastModifiedBy>Sree Ram</cp:lastModifiedBy>
  <cp:revision>14</cp:revision>
  <dcterms:created xsi:type="dcterms:W3CDTF">2017-08-09T18:19:30Z</dcterms:created>
  <dcterms:modified xsi:type="dcterms:W3CDTF">2017-08-11T15:48:54Z</dcterms:modified>
</cp:coreProperties>
</file>

<file path=docProps/thumbnail.jpeg>
</file>